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Aptos" charset="1" panose="020B0004020202020204"/>
      <p:regular r:id="rId12"/>
    </p:embeddedFont>
    <p:embeddedFont>
      <p:font typeface="Arimo Bold" charset="1" panose="020B0704020202020204"/>
      <p:regular r:id="rId13"/>
    </p:embeddedFont>
    <p:embeddedFont>
      <p:font typeface="Glacial Indifference Bold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presProps" Target="presProps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5981" y="9308470"/>
            <a:ext cx="18485602" cy="404373"/>
            <a:chOff x="0" y="0"/>
            <a:chExt cx="24647470" cy="539164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24647525" cy="539115"/>
            </a:xfrm>
            <a:custGeom>
              <a:avLst/>
              <a:gdLst/>
              <a:ahLst/>
              <a:cxnLst/>
              <a:rect r="r" b="b" t="t" l="l"/>
              <a:pathLst>
                <a:path h="539115" w="24647525">
                  <a:moveTo>
                    <a:pt x="0" y="539115"/>
                  </a:moveTo>
                  <a:lnTo>
                    <a:pt x="24647525" y="539115"/>
                  </a:lnTo>
                  <a:lnTo>
                    <a:pt x="24647525" y="0"/>
                  </a:lnTo>
                  <a:lnTo>
                    <a:pt x="0" y="0"/>
                  </a:lnTo>
                  <a:lnTo>
                    <a:pt x="0" y="539115"/>
                  </a:lnTo>
                  <a:close/>
                </a:path>
              </a:pathLst>
            </a:custGeom>
            <a:blipFill>
              <a:blip r:embed="rId3"/>
              <a:stretch>
                <a:fillRect l="0" t="-260" r="0" b="-269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4704510" y="123198"/>
            <a:ext cx="8878980" cy="6567748"/>
            <a:chOff x="0" y="0"/>
            <a:chExt cx="11838640" cy="8756998"/>
          </a:xfrm>
        </p:grpSpPr>
        <p:sp>
          <p:nvSpPr>
            <p:cNvPr name="Freeform 6" id="6" descr="A picture containing text, device, gauge, control panel  Description automatically generated"/>
            <p:cNvSpPr/>
            <p:nvPr/>
          </p:nvSpPr>
          <p:spPr>
            <a:xfrm flipH="false" flipV="false" rot="0">
              <a:off x="0" y="0"/>
              <a:ext cx="11838686" cy="8757031"/>
            </a:xfrm>
            <a:custGeom>
              <a:avLst/>
              <a:gdLst/>
              <a:ahLst/>
              <a:cxnLst/>
              <a:rect r="r" b="b" t="t" l="l"/>
              <a:pathLst>
                <a:path h="8757031" w="11838686">
                  <a:moveTo>
                    <a:pt x="0" y="0"/>
                  </a:moveTo>
                  <a:lnTo>
                    <a:pt x="11838686" y="0"/>
                  </a:lnTo>
                  <a:lnTo>
                    <a:pt x="11838686" y="8757031"/>
                  </a:lnTo>
                  <a:lnTo>
                    <a:pt x="0" y="8757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8" r="0" b="-28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2625360" y="7109806"/>
            <a:ext cx="13365807" cy="938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Cockle Outplanting feasibility project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5981" y="9308470"/>
            <a:ext cx="18485602" cy="404373"/>
            <a:chOff x="0" y="0"/>
            <a:chExt cx="24647470" cy="539164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24647525" cy="539115"/>
            </a:xfrm>
            <a:custGeom>
              <a:avLst/>
              <a:gdLst/>
              <a:ahLst/>
              <a:cxnLst/>
              <a:rect r="r" b="b" t="t" l="l"/>
              <a:pathLst>
                <a:path h="539115" w="24647525">
                  <a:moveTo>
                    <a:pt x="0" y="539115"/>
                  </a:moveTo>
                  <a:lnTo>
                    <a:pt x="24647525" y="539115"/>
                  </a:lnTo>
                  <a:lnTo>
                    <a:pt x="24647525" y="0"/>
                  </a:lnTo>
                  <a:lnTo>
                    <a:pt x="0" y="0"/>
                  </a:lnTo>
                  <a:lnTo>
                    <a:pt x="0" y="539115"/>
                  </a:lnTo>
                  <a:close/>
                </a:path>
              </a:pathLst>
            </a:custGeom>
            <a:blipFill>
              <a:blip r:embed="rId3"/>
              <a:stretch>
                <a:fillRect l="0" t="-260" r="0" b="-269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2819502" y="5495925"/>
            <a:ext cx="12146111" cy="3762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 marL="755651" indent="-377825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500" spc="25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Refine hatchery procedures</a:t>
            </a:r>
          </a:p>
          <a:p>
            <a:pPr algn="l" marL="755651" indent="-377825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500" spc="25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Compare hatchery growth and survival to FLUPSY.</a:t>
            </a:r>
          </a:p>
          <a:p>
            <a:pPr algn="l" marL="755651" indent="-377825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500" spc="25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Evaluate growing strategies for out planting timing spring vs. fall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2511507" y="5297721"/>
            <a:ext cx="12146111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Goals: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1924" y="777537"/>
            <a:ext cx="17829793" cy="4558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Pr</a:t>
            </a: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oject Title: </a:t>
            </a:r>
          </a:p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Examining the feasibility of culturing the basket cockle Clinocardium nuttallii utilizing suspended culture.</a:t>
            </a:r>
          </a:p>
          <a:p>
            <a:pPr algn="ctr">
              <a:lnSpc>
                <a:spcPts val="7128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5981" y="9308470"/>
            <a:ext cx="18485602" cy="404373"/>
            <a:chOff x="0" y="0"/>
            <a:chExt cx="24647470" cy="539164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24647525" cy="539115"/>
            </a:xfrm>
            <a:custGeom>
              <a:avLst/>
              <a:gdLst/>
              <a:ahLst/>
              <a:cxnLst/>
              <a:rect r="r" b="b" t="t" l="l"/>
              <a:pathLst>
                <a:path h="539115" w="24647525">
                  <a:moveTo>
                    <a:pt x="0" y="539115"/>
                  </a:moveTo>
                  <a:lnTo>
                    <a:pt x="24647525" y="539115"/>
                  </a:lnTo>
                  <a:lnTo>
                    <a:pt x="24647525" y="0"/>
                  </a:lnTo>
                  <a:lnTo>
                    <a:pt x="0" y="0"/>
                  </a:lnTo>
                  <a:lnTo>
                    <a:pt x="0" y="539115"/>
                  </a:lnTo>
                  <a:close/>
                </a:path>
              </a:pathLst>
            </a:custGeom>
            <a:blipFill>
              <a:blip r:embed="rId3"/>
              <a:stretch>
                <a:fillRect l="0" t="-260" r="0" b="-269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57300" y="547688"/>
            <a:ext cx="15773400" cy="1988344"/>
            <a:chOff x="0" y="0"/>
            <a:chExt cx="21031200" cy="26511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031200" cy="2651126"/>
            </a:xfrm>
            <a:custGeom>
              <a:avLst/>
              <a:gdLst/>
              <a:ahLst/>
              <a:cxnLst/>
              <a:rect r="r" b="b" t="t" l="l"/>
              <a:pathLst>
                <a:path h="2651126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21031200" cy="25844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Egg Fertilization and Development</a:t>
              </a:r>
            </a:p>
          </p:txBody>
        </p:sp>
      </p:grpSp>
      <p:sp>
        <p:nvSpPr>
          <p:cNvPr name="Freeform 8" id="8" descr="A close-up of a microscopic view of a microscopic  AI-generated content may be incorrect."/>
          <p:cNvSpPr/>
          <p:nvPr/>
        </p:nvSpPr>
        <p:spPr>
          <a:xfrm flipH="false" flipV="false" rot="0">
            <a:off x="2400081" y="4689300"/>
            <a:ext cx="2726055" cy="2047875"/>
          </a:xfrm>
          <a:custGeom>
            <a:avLst/>
            <a:gdLst/>
            <a:ahLst/>
            <a:cxnLst/>
            <a:rect r="r" b="b" t="t" l="l"/>
            <a:pathLst>
              <a:path h="2047875" w="2726055">
                <a:moveTo>
                  <a:pt x="0" y="0"/>
                </a:moveTo>
                <a:lnTo>
                  <a:pt x="2726055" y="0"/>
                </a:lnTo>
                <a:lnTo>
                  <a:pt x="2726055" y="2047875"/>
                </a:lnTo>
                <a:lnTo>
                  <a:pt x="0" y="20478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87" b="0"/>
            </a:stretch>
          </a:blipFill>
        </p:spPr>
      </p:sp>
      <p:sp>
        <p:nvSpPr>
          <p:cNvPr name="Freeform 9" id="9" descr="A close-up of a microscopic view of a cell  AI-generated content may be incorrect."/>
          <p:cNvSpPr/>
          <p:nvPr/>
        </p:nvSpPr>
        <p:spPr>
          <a:xfrm flipH="true" flipV="false" rot="0">
            <a:off x="7498080" y="4359135"/>
            <a:ext cx="3291840" cy="3285611"/>
          </a:xfrm>
          <a:custGeom>
            <a:avLst/>
            <a:gdLst/>
            <a:ahLst/>
            <a:cxnLst/>
            <a:rect r="r" b="b" t="t" l="l"/>
            <a:pathLst>
              <a:path h="3285611" w="3291840">
                <a:moveTo>
                  <a:pt x="3291840" y="0"/>
                </a:moveTo>
                <a:lnTo>
                  <a:pt x="0" y="0"/>
                </a:lnTo>
                <a:lnTo>
                  <a:pt x="0" y="3285611"/>
                </a:lnTo>
                <a:lnTo>
                  <a:pt x="3291840" y="3285611"/>
                </a:lnTo>
                <a:lnTo>
                  <a:pt x="329184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 descr="A close-up of a microscope  AI-generated content may be incorrect."/>
          <p:cNvSpPr/>
          <p:nvPr/>
        </p:nvSpPr>
        <p:spPr>
          <a:xfrm flipH="false" flipV="false" rot="0">
            <a:off x="13161864" y="4980861"/>
            <a:ext cx="3086100" cy="2042160"/>
          </a:xfrm>
          <a:custGeom>
            <a:avLst/>
            <a:gdLst/>
            <a:ahLst/>
            <a:cxnLst/>
            <a:rect r="r" b="b" t="t" l="l"/>
            <a:pathLst>
              <a:path h="2042160" w="3086100">
                <a:moveTo>
                  <a:pt x="0" y="0"/>
                </a:moveTo>
                <a:lnTo>
                  <a:pt x="3086100" y="0"/>
                </a:lnTo>
                <a:lnTo>
                  <a:pt x="3086100" y="2042160"/>
                </a:lnTo>
                <a:lnTo>
                  <a:pt x="0" y="2042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143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15679" y="6803850"/>
            <a:ext cx="5294858" cy="938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Fertilizing eggs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248928" y="7809309"/>
            <a:ext cx="5294858" cy="938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T</a:t>
            </a: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rochophore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613098" y="7208691"/>
            <a:ext cx="4183633" cy="938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Ea</a:t>
            </a: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rly larvae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5981" y="9308470"/>
            <a:ext cx="18485602" cy="404373"/>
            <a:chOff x="0" y="0"/>
            <a:chExt cx="24647470" cy="539164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24647525" cy="539115"/>
            </a:xfrm>
            <a:custGeom>
              <a:avLst/>
              <a:gdLst/>
              <a:ahLst/>
              <a:cxnLst/>
              <a:rect r="r" b="b" t="t" l="l"/>
              <a:pathLst>
                <a:path h="539115" w="24647525">
                  <a:moveTo>
                    <a:pt x="0" y="539115"/>
                  </a:moveTo>
                  <a:lnTo>
                    <a:pt x="24647525" y="539115"/>
                  </a:lnTo>
                  <a:lnTo>
                    <a:pt x="24647525" y="0"/>
                  </a:lnTo>
                  <a:lnTo>
                    <a:pt x="0" y="0"/>
                  </a:lnTo>
                  <a:lnTo>
                    <a:pt x="0" y="539115"/>
                  </a:lnTo>
                  <a:close/>
                </a:path>
              </a:pathLst>
            </a:custGeom>
            <a:blipFill>
              <a:blip r:embed="rId3"/>
              <a:stretch>
                <a:fillRect l="0" t="-260" r="0" b="-269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57300" y="703917"/>
            <a:ext cx="15773400" cy="1988344"/>
            <a:chOff x="0" y="0"/>
            <a:chExt cx="21031200" cy="26511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031200" cy="2651126"/>
            </a:xfrm>
            <a:custGeom>
              <a:avLst/>
              <a:gdLst/>
              <a:ahLst/>
              <a:cxnLst/>
              <a:rect r="r" b="b" t="t" l="l"/>
              <a:pathLst>
                <a:path h="2651126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57150"/>
              <a:ext cx="21031200" cy="25939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Larval growth and Survival, Juvenile Growth</a:t>
              </a:r>
            </a:p>
          </p:txBody>
        </p:sp>
      </p:grpSp>
      <p:sp>
        <p:nvSpPr>
          <p:cNvPr name="Freeform 8" id="8" descr="A graph of a graph showing the average larva and the survival rate  AI-generated content may be incorrect."/>
          <p:cNvSpPr/>
          <p:nvPr/>
        </p:nvSpPr>
        <p:spPr>
          <a:xfrm flipH="false" flipV="false" rot="0">
            <a:off x="875370" y="3712750"/>
            <a:ext cx="6800850" cy="4071938"/>
          </a:xfrm>
          <a:custGeom>
            <a:avLst/>
            <a:gdLst/>
            <a:ahLst/>
            <a:cxnLst/>
            <a:rect r="r" b="b" t="t" l="l"/>
            <a:pathLst>
              <a:path h="4071938" w="6800850">
                <a:moveTo>
                  <a:pt x="0" y="0"/>
                </a:moveTo>
                <a:lnTo>
                  <a:pt x="6800850" y="0"/>
                </a:lnTo>
                <a:lnTo>
                  <a:pt x="6800850" y="4071937"/>
                </a:lnTo>
                <a:lnTo>
                  <a:pt x="0" y="40719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103983" y="2421896"/>
            <a:ext cx="8869091" cy="6653645"/>
          </a:xfrm>
          <a:prstGeom prst="rect">
            <a:avLst/>
          </a:prstGeom>
        </p:spPr>
      </p:pic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5981" y="9308470"/>
            <a:ext cx="18485602" cy="404373"/>
            <a:chOff x="0" y="0"/>
            <a:chExt cx="24647470" cy="539164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24647525" cy="539115"/>
            </a:xfrm>
            <a:custGeom>
              <a:avLst/>
              <a:gdLst/>
              <a:ahLst/>
              <a:cxnLst/>
              <a:rect r="r" b="b" t="t" l="l"/>
              <a:pathLst>
                <a:path h="539115" w="24647525">
                  <a:moveTo>
                    <a:pt x="0" y="539115"/>
                  </a:moveTo>
                  <a:lnTo>
                    <a:pt x="24647525" y="539115"/>
                  </a:lnTo>
                  <a:lnTo>
                    <a:pt x="24647525" y="0"/>
                  </a:lnTo>
                  <a:lnTo>
                    <a:pt x="0" y="0"/>
                  </a:lnTo>
                  <a:lnTo>
                    <a:pt x="0" y="539115"/>
                  </a:lnTo>
                  <a:close/>
                </a:path>
              </a:pathLst>
            </a:custGeom>
            <a:blipFill>
              <a:blip r:embed="rId3"/>
              <a:stretch>
                <a:fillRect l="0" t="-260" r="0" b="-269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57300" y="547688"/>
            <a:ext cx="15773400" cy="1988344"/>
            <a:chOff x="0" y="0"/>
            <a:chExt cx="21031200" cy="26511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031200" cy="2651126"/>
            </a:xfrm>
            <a:custGeom>
              <a:avLst/>
              <a:gdLst/>
              <a:ahLst/>
              <a:cxnLst/>
              <a:rect r="r" b="b" t="t" l="l"/>
              <a:pathLst>
                <a:path h="2651126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57150"/>
              <a:ext cx="21031200" cy="25939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Hatchery Produced Seed Overwintered in Hatchery 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585331" y="3714750"/>
            <a:ext cx="3214688" cy="2857500"/>
          </a:xfrm>
          <a:custGeom>
            <a:avLst/>
            <a:gdLst/>
            <a:ahLst/>
            <a:cxnLst/>
            <a:rect r="r" b="b" t="t" l="l"/>
            <a:pathLst>
              <a:path h="2857500" w="3214688">
                <a:moveTo>
                  <a:pt x="0" y="0"/>
                </a:moveTo>
                <a:lnTo>
                  <a:pt x="3214688" y="0"/>
                </a:lnTo>
                <a:lnTo>
                  <a:pt x="3214688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50079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858000" y="4569701"/>
            <a:ext cx="4572000" cy="2705100"/>
          </a:xfrm>
          <a:custGeom>
            <a:avLst/>
            <a:gdLst/>
            <a:ahLst/>
            <a:cxnLst/>
            <a:rect r="r" b="b" t="t" l="l"/>
            <a:pathLst>
              <a:path h="2705100" w="4572000">
                <a:moveTo>
                  <a:pt x="0" y="0"/>
                </a:moveTo>
                <a:lnTo>
                  <a:pt x="4572000" y="0"/>
                </a:lnTo>
                <a:lnTo>
                  <a:pt x="4572000" y="2705100"/>
                </a:lnTo>
                <a:lnTo>
                  <a:pt x="0" y="2705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 descr="A person holding a bucket of mud  AI-generated content may be incorrect."/>
          <p:cNvSpPr/>
          <p:nvPr/>
        </p:nvSpPr>
        <p:spPr>
          <a:xfrm flipH="false" flipV="false" rot="0">
            <a:off x="12600337" y="2536031"/>
            <a:ext cx="4102332" cy="4819307"/>
          </a:xfrm>
          <a:custGeom>
            <a:avLst/>
            <a:gdLst/>
            <a:ahLst/>
            <a:cxnLst/>
            <a:rect r="r" b="b" t="t" l="l"/>
            <a:pathLst>
              <a:path h="4819307" w="4102332">
                <a:moveTo>
                  <a:pt x="0" y="0"/>
                </a:moveTo>
                <a:lnTo>
                  <a:pt x="4102332" y="0"/>
                </a:lnTo>
                <a:lnTo>
                  <a:pt x="4102332" y="4819307"/>
                </a:lnTo>
                <a:lnTo>
                  <a:pt x="0" y="48193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068237" y="7403144"/>
            <a:ext cx="7532100" cy="1843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Gr</a:t>
            </a: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owth spurt "popping'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5115" y="7032174"/>
            <a:ext cx="5684130" cy="1843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Cockles in hatchery silo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042019" y="7403144"/>
            <a:ext cx="5948835" cy="1843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Se</a:t>
            </a: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an Crosby KSMA grow out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5981" y="9308470"/>
            <a:ext cx="18485602" cy="404373"/>
            <a:chOff x="0" y="0"/>
            <a:chExt cx="24647470" cy="539164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24647525" cy="539115"/>
            </a:xfrm>
            <a:custGeom>
              <a:avLst/>
              <a:gdLst/>
              <a:ahLst/>
              <a:cxnLst/>
              <a:rect r="r" b="b" t="t" l="l"/>
              <a:pathLst>
                <a:path h="539115" w="24647525">
                  <a:moveTo>
                    <a:pt x="0" y="539115"/>
                  </a:moveTo>
                  <a:lnTo>
                    <a:pt x="24647525" y="539115"/>
                  </a:lnTo>
                  <a:lnTo>
                    <a:pt x="24647525" y="0"/>
                  </a:lnTo>
                  <a:lnTo>
                    <a:pt x="0" y="0"/>
                  </a:lnTo>
                  <a:lnTo>
                    <a:pt x="0" y="539115"/>
                  </a:lnTo>
                  <a:close/>
                </a:path>
              </a:pathLst>
            </a:custGeom>
            <a:blipFill>
              <a:blip r:embed="rId3"/>
              <a:stretch>
                <a:fillRect l="0" t="-260" r="0" b="-269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688493" y="198627"/>
            <a:ext cx="15773400" cy="1988344"/>
            <a:chOff x="0" y="0"/>
            <a:chExt cx="21031200" cy="26511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031200" cy="2651126"/>
            </a:xfrm>
            <a:custGeom>
              <a:avLst/>
              <a:gdLst/>
              <a:ahLst/>
              <a:cxnLst/>
              <a:rect r="r" b="b" t="t" l="l"/>
              <a:pathLst>
                <a:path h="2651126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21031200" cy="25844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       Grow out Results August 2025 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2311696"/>
            <a:ext cx="4529138" cy="6100762"/>
          </a:xfrm>
          <a:custGeom>
            <a:avLst/>
            <a:gdLst/>
            <a:ahLst/>
            <a:cxnLst/>
            <a:rect r="r" b="b" t="t" l="l"/>
            <a:pathLst>
              <a:path h="6100762" w="4529138">
                <a:moveTo>
                  <a:pt x="0" y="0"/>
                </a:moveTo>
                <a:lnTo>
                  <a:pt x="4529138" y="0"/>
                </a:lnTo>
                <a:lnTo>
                  <a:pt x="4529138" y="6100762"/>
                </a:lnTo>
                <a:lnTo>
                  <a:pt x="0" y="61007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025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7570115" y="3078458"/>
            <a:ext cx="6096000" cy="4572000"/>
          </a:xfrm>
          <a:custGeom>
            <a:avLst/>
            <a:gdLst/>
            <a:ahLst/>
            <a:cxnLst/>
            <a:rect r="r" b="b" t="t" l="l"/>
            <a:pathLst>
              <a:path h="4572000" w="6096000">
                <a:moveTo>
                  <a:pt x="0" y="0"/>
                </a:moveTo>
                <a:lnTo>
                  <a:pt x="6096000" y="0"/>
                </a:lnTo>
                <a:lnTo>
                  <a:pt x="609600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82180" y="8369687"/>
            <a:ext cx="8273132" cy="938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Cockles in lantern nets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730940" y="4359763"/>
            <a:ext cx="5568682" cy="3653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Gr</a:t>
            </a: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owth in nets-measurements used for extrapolation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9B3F880CD1F7418E1D39E1574DA95B" ma:contentTypeVersion="15" ma:contentTypeDescription="Create a new document." ma:contentTypeScope="" ma:versionID="819040f0e727ab96607d6ee4e43d5b6b">
  <xsd:schema xmlns:xsd="http://www.w3.org/2001/XMLSchema" xmlns:xs="http://www.w3.org/2001/XMLSchema" xmlns:p="http://schemas.microsoft.com/office/2006/metadata/properties" xmlns:ns2="7f3dd1b7-a7c7-45a3-9ea4-abf519fe07f1" xmlns:ns3="a59b4049-6a6c-4c45-b53f-dc246e92216a" targetNamespace="http://schemas.microsoft.com/office/2006/metadata/properties" ma:root="true" ma:fieldsID="73a1ecd72b19ea2258af47082f1331cd" ns2:_="" ns3:_="">
    <xsd:import namespace="7f3dd1b7-a7c7-45a3-9ea4-abf519fe07f1"/>
    <xsd:import namespace="a59b4049-6a6c-4c45-b53f-dc246e9221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dd1b7-a7c7-45a3-9ea4-abf519fe07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0b58f57-b036-48ef-9d27-58fe160320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b4049-6a6c-4c45-b53f-dc246e92216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e5748b-33af-413b-a5c8-8c9fb170967f}" ma:internalName="TaxCatchAll" ma:showField="CatchAllData" ma:web="a59b4049-6a6c-4c45-b53f-dc246e9221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3dd1b7-a7c7-45a3-9ea4-abf519fe07f1">
      <Terms xmlns="http://schemas.microsoft.com/office/infopath/2007/PartnerControls"/>
    </lcf76f155ced4ddcb4097134ff3c332f>
    <TaxCatchAll xmlns="a59b4049-6a6c-4c45-b53f-dc246e92216a" xsi:nil="true"/>
  </documentManagement>
</p:properties>
</file>

<file path=customXml/itemProps1.xml><?xml version="1.0" encoding="utf-8"?>
<ds:datastoreItem xmlns:ds="http://schemas.openxmlformats.org/officeDocument/2006/customXml" ds:itemID="{684003B5-6CC5-40AE-8F01-1DAB85D93FC4}"/>
</file>

<file path=customXml/itemProps2.xml><?xml version="1.0" encoding="utf-8"?>
<ds:datastoreItem xmlns:ds="http://schemas.openxmlformats.org/officeDocument/2006/customXml" ds:itemID="{68D70680-E51A-49E3-8E49-5910E998E759}"/>
</file>

<file path=customXml/itemProps3.xml><?xml version="1.0" encoding="utf-8"?>
<ds:datastoreItem xmlns:ds="http://schemas.openxmlformats.org/officeDocument/2006/customXml" ds:itemID="{9309EF54-54C5-4565-891F-164E933CD5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Governance Body, Cockles</dc:title>
  <cp:revision>1</cp:revision>
  <dcterms:created xsi:type="dcterms:W3CDTF">2006-08-16T00:00:00Z</dcterms:created>
  <dcterms:modified xsi:type="dcterms:W3CDTF">2011-08-01T06:04:30Z</dcterms:modified>
  <dc:identifier>DAG-a8DLvkA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0x010100E69B3F880CD1F7418E1D39E1574DA95B</vt:lpwstr>
  </property>
</Properties>
</file>