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Lora Medium"/>
      <p:regular r:id="rId11"/>
      <p:bold r:id="rId12"/>
      <p:italic r:id="rId13"/>
      <p:boldItalic r:id="rId14"/>
    </p:embeddedFont>
    <p:embeddedFont>
      <p:font typeface="Roboto Black"/>
      <p:bold r:id="rId15"/>
      <p:boldItalic r:id="rId16"/>
    </p:embeddedFont>
    <p:embeddedFont>
      <p:font typeface="Roboto"/>
      <p:regular r:id="rId17"/>
      <p:bold r:id="rId18"/>
      <p:italic r:id="rId19"/>
      <p:boldItalic r:id="rId20"/>
    </p:embeddedFont>
    <p:embeddedFont>
      <p:font typeface="Lora SemiBold"/>
      <p:regular r:id="rId21"/>
      <p:bold r:id="rId22"/>
      <p:italic r:id="rId23"/>
      <p:boldItalic r:id="rId24"/>
    </p:embeddedFont>
    <p:embeddedFont>
      <p:font typeface="Lora"/>
      <p:regular r:id="rId25"/>
      <p:bold r:id="rId26"/>
      <p:italic r:id="rId27"/>
      <p:boldItalic r:id="rId28"/>
    </p:embeddedFont>
    <p:embeddedFont>
      <p:font typeface="Roboto Light"/>
      <p:regular r:id="rId29"/>
      <p:bold r:id="rId30"/>
      <p:italic r:id="rId31"/>
      <p:boldItalic r:id="rId32"/>
    </p:embeddedFont>
    <p:embeddedFont>
      <p:font typeface="Lexen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Lora-bold.fntdata"/><Relationship Id="rId13" Type="http://schemas.openxmlformats.org/officeDocument/2006/relationships/font" Target="fonts/LoraMedium-italic.fntdata"/><Relationship Id="rId18" Type="http://schemas.openxmlformats.org/officeDocument/2006/relationships/font" Target="fonts/Roboto-bold.fntdata"/><Relationship Id="rId21" Type="http://schemas.openxmlformats.org/officeDocument/2006/relationships/font" Target="fonts/LoraSemiBold-regular.fntdata"/><Relationship Id="rId34" Type="http://schemas.openxmlformats.org/officeDocument/2006/relationships/font" Target="fonts/Lexend-bold.fntdata"/><Relationship Id="rId25" Type="http://schemas.openxmlformats.org/officeDocument/2006/relationships/font" Target="fonts/Lora-regular.fntdata"/><Relationship Id="rId7" Type="http://schemas.openxmlformats.org/officeDocument/2006/relationships/slide" Target="slides/slide3.xml"/><Relationship Id="rId33" Type="http://schemas.openxmlformats.org/officeDocument/2006/relationships/font" Target="fonts/Lexend-regular.fntdata"/><Relationship Id="rId12" Type="http://schemas.openxmlformats.org/officeDocument/2006/relationships/font" Target="fonts/LoraMedium-bold.fntdata"/><Relationship Id="rId17" Type="http://schemas.openxmlformats.org/officeDocument/2006/relationships/font" Target="fonts/Roboto-regular.fntdata"/><Relationship Id="rId20" Type="http://schemas.openxmlformats.org/officeDocument/2006/relationships/font" Target="fonts/Roboto-boldItalic.fntdata"/><Relationship Id="rId2" Type="http://schemas.openxmlformats.org/officeDocument/2006/relationships/presProps" Target="presProps.xml"/><Relationship Id="rId29" Type="http://schemas.openxmlformats.org/officeDocument/2006/relationships/font" Target="fonts/RobotoLight-regular.fntdata"/><Relationship Id="rId16" Type="http://schemas.openxmlformats.org/officeDocument/2006/relationships/font" Target="fonts/RobotoBlack-boldItalic.fntdata"/><Relationship Id="rId24" Type="http://schemas.openxmlformats.org/officeDocument/2006/relationships/font" Target="fonts/LoraSemiBold-boldItalic.fntdata"/><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font" Target="fonts/LoraMedium-regular.fntdata"/><Relationship Id="rId32" Type="http://schemas.openxmlformats.org/officeDocument/2006/relationships/font" Target="fonts/RobotoLight-boldItalic.fntdata"/><Relationship Id="rId37" Type="http://schemas.openxmlformats.org/officeDocument/2006/relationships/customXml" Target="../customXml/item3.xml"/><Relationship Id="rId23" Type="http://schemas.openxmlformats.org/officeDocument/2006/relationships/font" Target="fonts/LoraSemiBold-italic.fntdata"/><Relationship Id="rId28" Type="http://schemas.openxmlformats.org/officeDocument/2006/relationships/font" Target="fonts/Lora-boldItalic.fntdata"/><Relationship Id="rId5" Type="http://schemas.openxmlformats.org/officeDocument/2006/relationships/slide" Target="slides/slide1.xml"/><Relationship Id="rId15" Type="http://schemas.openxmlformats.org/officeDocument/2006/relationships/font" Target="fonts/RobotoBlack-bold.fntdata"/><Relationship Id="rId36" Type="http://schemas.openxmlformats.org/officeDocument/2006/relationships/customXml" Target="../customXml/item2.xml"/><Relationship Id="rId31" Type="http://schemas.openxmlformats.org/officeDocument/2006/relationships/font" Target="fonts/RobotoLight-italic.fntdata"/><Relationship Id="rId10" Type="http://schemas.openxmlformats.org/officeDocument/2006/relationships/slide" Target="slides/slide6.xml"/><Relationship Id="rId19" Type="http://schemas.openxmlformats.org/officeDocument/2006/relationships/font" Target="fonts/Roboto-italic.fntdata"/><Relationship Id="rId22" Type="http://schemas.openxmlformats.org/officeDocument/2006/relationships/font" Target="fonts/LoraSemiBold-bold.fntdata"/><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font" Target="fonts/Lora-italic.fntdata"/><Relationship Id="rId30" Type="http://schemas.openxmlformats.org/officeDocument/2006/relationships/font" Target="fonts/RobotoLight-bold.fntdata"/><Relationship Id="rId14" Type="http://schemas.openxmlformats.org/officeDocument/2006/relationships/font" Target="fonts/LoraMedium-boldItalic.fntdata"/><Relationship Id="rId35"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drive/folders/1U4U4GXrLb0rPRKzeJPk2XMDxJBQaSMum" TargetMode="External"/><Relationship Id="rId3" Type="http://schemas.openxmlformats.org/officeDocument/2006/relationships/hyperlink" Target="https://drive.google.com/drive/folders/1UoNZ-sjrN9sLC8ydA8SDxVSSdTkYqCuj"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1ksgznw4VKEG6LTU8Vga8cTpfF5xdn1rh3UVuRIIWFM/edit?pli=1&amp;tab=t.0"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2f16e809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2f16e809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1400">
              <a:solidFill>
                <a:schemeClr val="dk1"/>
              </a:solidFill>
            </a:endParaRPr>
          </a:p>
          <a:p>
            <a:pPr indent="0" lvl="0" marL="0" rtl="0" algn="l">
              <a:spcBef>
                <a:spcPts val="0"/>
              </a:spcBef>
              <a:spcAft>
                <a:spcPts val="0"/>
              </a:spcAft>
              <a:buClr>
                <a:schemeClr val="dk1"/>
              </a:buClr>
              <a:buSzPts val="1100"/>
              <a:buFont typeface="Arial"/>
              <a:buNone/>
            </a:pPr>
            <a:r>
              <a:rPr b="1" lang="en" sz="1400">
                <a:solidFill>
                  <a:schemeClr val="dk1"/>
                </a:solidFill>
              </a:rPr>
              <a:t>Mariculture Photo Contest folders: </a:t>
            </a:r>
            <a:endParaRPr b="1" sz="1400">
              <a:solidFill>
                <a:schemeClr val="dk1"/>
              </a:solidFill>
            </a:endParaRPr>
          </a:p>
          <a:p>
            <a:pPr indent="0" lvl="0" marL="0" rtl="0" algn="l">
              <a:spcBef>
                <a:spcPts val="0"/>
              </a:spcBef>
              <a:spcAft>
                <a:spcPts val="0"/>
              </a:spcAft>
              <a:buClr>
                <a:schemeClr val="dk1"/>
              </a:buClr>
              <a:buSzPts val="1100"/>
              <a:buFont typeface="Arial"/>
              <a:buNone/>
            </a:pPr>
            <a:r>
              <a:rPr b="1" lang="en" sz="1400" u="sng">
                <a:solidFill>
                  <a:schemeClr val="hlink"/>
                </a:solidFill>
                <a:hlinkClick r:id="rId2"/>
              </a:rPr>
              <a:t>Mariculture Photo Contest 2025</a:t>
            </a:r>
            <a:endParaRPr b="1" sz="1400">
              <a:solidFill>
                <a:schemeClr val="dk1"/>
              </a:solidFill>
            </a:endParaRPr>
          </a:p>
          <a:p>
            <a:pPr indent="0" lvl="0" marL="0" rtl="0" algn="l">
              <a:spcBef>
                <a:spcPts val="0"/>
              </a:spcBef>
              <a:spcAft>
                <a:spcPts val="0"/>
              </a:spcAft>
              <a:buClr>
                <a:schemeClr val="dk1"/>
              </a:buClr>
              <a:buSzPts val="1100"/>
              <a:buFont typeface="Arial"/>
              <a:buNone/>
            </a:pPr>
            <a:r>
              <a:rPr b="1" lang="en" sz="1400" u="sng">
                <a:solidFill>
                  <a:schemeClr val="hlink"/>
                </a:solidFill>
                <a:hlinkClick r:id="rId3"/>
              </a:rPr>
              <a:t>Mariculture Photography Contest Feb 2024</a:t>
            </a:r>
            <a:r>
              <a:rPr b="1" lang="en" sz="1400">
                <a:solidFill>
                  <a:schemeClr val="dk1"/>
                </a:solidFill>
              </a:rPr>
              <a:t> </a:t>
            </a:r>
            <a:endParaRPr b="1" sz="1400">
              <a:solidFill>
                <a:schemeClr val="dk1"/>
              </a:solidFill>
            </a:endParaRPr>
          </a:p>
          <a:p>
            <a:pPr indent="0" lvl="0" marL="0" rtl="0" algn="l">
              <a:spcBef>
                <a:spcPts val="0"/>
              </a:spcBef>
              <a:spcAft>
                <a:spcPts val="0"/>
              </a:spcAft>
              <a:buClr>
                <a:schemeClr val="dk1"/>
              </a:buClr>
              <a:buSzPts val="1100"/>
              <a:buFont typeface="Arial"/>
              <a:buNone/>
            </a:pPr>
            <a:r>
              <a:t/>
            </a:r>
            <a:endParaRPr b="1"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2f16e809b4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2f16e809b4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Memo text: </a:t>
            </a:r>
            <a:r>
              <a:rPr b="1" lang="en" sz="1400" u="sng">
                <a:solidFill>
                  <a:schemeClr val="hlink"/>
                </a:solidFill>
                <a:hlinkClick r:id="rId2"/>
              </a:rPr>
              <a:t>P2 - AMC Eval Update Memo DRAFT TEXT</a:t>
            </a:r>
            <a:endParaRPr b="1" sz="1400">
              <a:solidFill>
                <a:schemeClr val="dk1"/>
              </a:solidFill>
            </a:endParaRPr>
          </a:p>
          <a:p>
            <a:pPr indent="0" lvl="0" marL="0" rtl="0" algn="l">
              <a:spcBef>
                <a:spcPts val="0"/>
              </a:spcBef>
              <a:spcAft>
                <a:spcPts val="0"/>
              </a:spcAft>
              <a:buClr>
                <a:schemeClr val="dk1"/>
              </a:buClr>
              <a:buSzPts val="1100"/>
              <a:buFont typeface="Arial"/>
              <a:buNone/>
            </a:pPr>
            <a:r>
              <a:t/>
            </a:r>
            <a:endParaRPr b="1" sz="14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26f4098ed6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26f4098ed6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994f92317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994f92317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b7184f64f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b7184f64f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2f70c990a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2f70c990a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400">
                <a:solidFill>
                  <a:schemeClr val="dk1"/>
                </a:solidFill>
              </a:rPr>
              <a:t>Ending / Landing slide</a:t>
            </a:r>
            <a:endParaRPr>
              <a:solidFill>
                <a:schemeClr val="dk1"/>
              </a:solidFill>
            </a:endParaRPr>
          </a:p>
          <a:p>
            <a:pPr indent="0" lvl="0" marL="0" rtl="0" algn="l">
              <a:spcBef>
                <a:spcPts val="6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20" Type="http://schemas.openxmlformats.org/officeDocument/2006/relationships/image" Target="../media/image19.png"/><Relationship Id="rId11" Type="http://schemas.openxmlformats.org/officeDocument/2006/relationships/image" Target="../media/image16.png"/><Relationship Id="rId10" Type="http://schemas.openxmlformats.org/officeDocument/2006/relationships/image" Target="../media/image9.png"/><Relationship Id="rId21" Type="http://schemas.openxmlformats.org/officeDocument/2006/relationships/image" Target="../media/image22.png"/><Relationship Id="rId13" Type="http://schemas.openxmlformats.org/officeDocument/2006/relationships/image" Target="../media/image10.png"/><Relationship Id="rId12"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2.png"/><Relationship Id="rId15" Type="http://schemas.openxmlformats.org/officeDocument/2006/relationships/image" Target="../media/image11.png"/><Relationship Id="rId14" Type="http://schemas.openxmlformats.org/officeDocument/2006/relationships/image" Target="../media/image15.png"/><Relationship Id="rId17" Type="http://schemas.openxmlformats.org/officeDocument/2006/relationships/image" Target="../media/image13.png"/><Relationship Id="rId16" Type="http://schemas.openxmlformats.org/officeDocument/2006/relationships/image" Target="../media/image12.png"/><Relationship Id="rId5" Type="http://schemas.openxmlformats.org/officeDocument/2006/relationships/image" Target="../media/image4.png"/><Relationship Id="rId19" Type="http://schemas.openxmlformats.org/officeDocument/2006/relationships/image" Target="../media/image20.png"/><Relationship Id="rId6" Type="http://schemas.openxmlformats.org/officeDocument/2006/relationships/image" Target="../media/image8.png"/><Relationship Id="rId18" Type="http://schemas.openxmlformats.org/officeDocument/2006/relationships/image" Target="../media/image14.png"/><Relationship Id="rId7" Type="http://schemas.openxmlformats.org/officeDocument/2006/relationships/image" Target="../media/image6.png"/><Relationship Id="rId8"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2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docs.google.com/document/d/1kjWk0qZzPOqM515jwkU4uAnZBSOGqf6_D9iC7uEgatY/edit?usp=sharing" TargetMode="External"/><Relationship Id="rId3" Type="http://schemas.openxmlformats.org/officeDocument/2006/relationships/hyperlink" Target="http://dam.ecotrust.org"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 Id="rId3" Type="http://schemas.openxmlformats.org/officeDocument/2006/relationships/image" Target="../media/image26.jpg"/><Relationship Id="rId4" Type="http://schemas.openxmlformats.org/officeDocument/2006/relationships/image" Target="../media/image2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ver Slide" type="title">
  <p:cSld name="TITLE">
    <p:bg>
      <p:bgPr>
        <a:solidFill>
          <a:srgbClr val="1893D1"/>
        </a:solidFill>
      </p:bgPr>
    </p:bg>
    <p:spTree>
      <p:nvGrpSpPr>
        <p:cNvPr id="7" name="Shape 7"/>
        <p:cNvGrpSpPr/>
        <p:nvPr/>
      </p:nvGrpSpPr>
      <p:grpSpPr>
        <a:xfrm>
          <a:off x="0" y="0"/>
          <a:ext cx="0" cy="0"/>
          <a:chOff x="0" y="0"/>
          <a:chExt cx="0" cy="0"/>
        </a:xfrm>
      </p:grpSpPr>
      <p:pic>
        <p:nvPicPr>
          <p:cNvPr id="8" name="Google Shape;8;p2"/>
          <p:cNvPicPr preferRelativeResize="0"/>
          <p:nvPr/>
        </p:nvPicPr>
        <p:blipFill>
          <a:blip r:embed="rId2">
            <a:alphaModFix/>
          </a:blip>
          <a:stretch>
            <a:fillRect/>
          </a:stretch>
        </p:blipFill>
        <p:spPr>
          <a:xfrm>
            <a:off x="3828428" y="4248950"/>
            <a:ext cx="1272349" cy="390051"/>
          </a:xfrm>
          <a:prstGeom prst="rect">
            <a:avLst/>
          </a:prstGeom>
          <a:noFill/>
          <a:ln>
            <a:noFill/>
          </a:ln>
        </p:spPr>
      </p:pic>
      <p:cxnSp>
        <p:nvCxnSpPr>
          <p:cNvPr id="9" name="Google Shape;9;p2"/>
          <p:cNvCxnSpPr/>
          <p:nvPr/>
        </p:nvCxnSpPr>
        <p:spPr>
          <a:xfrm>
            <a:off x="2370150" y="2823275"/>
            <a:ext cx="4188900" cy="0"/>
          </a:xfrm>
          <a:prstGeom prst="straightConnector1">
            <a:avLst/>
          </a:prstGeom>
          <a:noFill/>
          <a:ln cap="flat" cmpd="sng" w="19050">
            <a:solidFill>
              <a:srgbClr val="000000"/>
            </a:solidFill>
            <a:prstDash val="solid"/>
            <a:round/>
            <a:headEnd len="med" w="med" type="none"/>
            <a:tailEnd len="med" w="med" type="none"/>
          </a:ln>
        </p:spPr>
      </p:cxnSp>
      <p:sp>
        <p:nvSpPr>
          <p:cNvPr id="10" name="Google Shape;10;p2"/>
          <p:cNvSpPr txBox="1"/>
          <p:nvPr>
            <p:ph type="title"/>
          </p:nvPr>
        </p:nvSpPr>
        <p:spPr>
          <a:xfrm>
            <a:off x="1446000" y="1874025"/>
            <a:ext cx="6252000" cy="5565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rgbClr val="FFFFFF"/>
              </a:buClr>
              <a:buSzPts val="3300"/>
              <a:buFont typeface="Roboto Black"/>
              <a:buNone/>
              <a:defRPr sz="3300">
                <a:solidFill>
                  <a:srgbClr val="FFFFFF"/>
                </a:solidFill>
                <a:latin typeface="Roboto Black"/>
                <a:ea typeface="Roboto Black"/>
                <a:cs typeface="Roboto Black"/>
                <a:sym typeface="Robot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 name="Google Shape;11;p2"/>
          <p:cNvSpPr txBox="1"/>
          <p:nvPr>
            <p:ph idx="1" type="subTitle"/>
          </p:nvPr>
        </p:nvSpPr>
        <p:spPr>
          <a:xfrm>
            <a:off x="2679450" y="3063625"/>
            <a:ext cx="3570300" cy="9192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rgbClr val="FFFFFF"/>
              </a:buClr>
              <a:buSzPts val="1100"/>
              <a:buFont typeface="Roboto"/>
              <a:buNone/>
              <a:defRPr b="1" sz="1100">
                <a:solidFill>
                  <a:srgbClr val="FFFFFF"/>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 Quote Slide (Option 1)">
  <p:cSld name="BIG_NUMBER">
    <p:spTree>
      <p:nvGrpSpPr>
        <p:cNvPr id="68" name="Shape 68"/>
        <p:cNvGrpSpPr/>
        <p:nvPr/>
      </p:nvGrpSpPr>
      <p:grpSpPr>
        <a:xfrm>
          <a:off x="0" y="0"/>
          <a:ext cx="0" cy="0"/>
          <a:chOff x="0" y="0"/>
          <a:chExt cx="0" cy="0"/>
        </a:xfrm>
      </p:grpSpPr>
      <p:sp>
        <p:nvSpPr>
          <p:cNvPr id="69" name="Google Shape;69;p11"/>
          <p:cNvSpPr txBox="1"/>
          <p:nvPr/>
        </p:nvSpPr>
        <p:spPr>
          <a:xfrm>
            <a:off x="1815300" y="1300675"/>
            <a:ext cx="5513400" cy="303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i="1" lang="en" sz="2600">
                <a:solidFill>
                  <a:srgbClr val="1893D1"/>
                </a:solidFill>
                <a:latin typeface="Lora"/>
                <a:ea typeface="Lora"/>
                <a:cs typeface="Lora"/>
                <a:sym typeface="Lora"/>
              </a:rPr>
              <a:t>“If you have come here to help me, you are wasting your time. But if you have come because your liberation is bound up with mine, then let us work together.”</a:t>
            </a:r>
            <a:endParaRPr sz="2600">
              <a:solidFill>
                <a:srgbClr val="1893D1"/>
              </a:solidFill>
              <a:latin typeface="Lora"/>
              <a:ea typeface="Lora"/>
              <a:cs typeface="Lora"/>
              <a:sym typeface="Lora"/>
            </a:endParaRPr>
          </a:p>
        </p:txBody>
      </p:sp>
      <p:sp>
        <p:nvSpPr>
          <p:cNvPr id="70" name="Google Shape;70;p11"/>
          <p:cNvSpPr txBox="1"/>
          <p:nvPr/>
        </p:nvSpPr>
        <p:spPr>
          <a:xfrm>
            <a:off x="2811600" y="3701200"/>
            <a:ext cx="3520800" cy="30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Roboto"/>
                <a:ea typeface="Roboto"/>
                <a:cs typeface="Roboto"/>
                <a:sym typeface="Roboto"/>
              </a:rPr>
              <a:t>NAME OF PERSON HERE</a:t>
            </a:r>
            <a:endParaRPr b="1" sz="1000">
              <a:latin typeface="Roboto"/>
              <a:ea typeface="Roboto"/>
              <a:cs typeface="Roboto"/>
              <a:sym typeface="Robo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Quote Slide (Option 2)" type="blank">
  <p:cSld name="BLANK">
    <p:spTree>
      <p:nvGrpSpPr>
        <p:cNvPr id="71" name="Shape 71"/>
        <p:cNvGrpSpPr/>
        <p:nvPr/>
      </p:nvGrpSpPr>
      <p:grpSpPr>
        <a:xfrm>
          <a:off x="0" y="0"/>
          <a:ext cx="0" cy="0"/>
          <a:chOff x="0" y="0"/>
          <a:chExt cx="0" cy="0"/>
        </a:xfrm>
      </p:grpSpPr>
      <p:sp>
        <p:nvSpPr>
          <p:cNvPr id="72" name="Google Shape;72;p12"/>
          <p:cNvSpPr txBox="1"/>
          <p:nvPr/>
        </p:nvSpPr>
        <p:spPr>
          <a:xfrm>
            <a:off x="1815300" y="1300675"/>
            <a:ext cx="5513400" cy="303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600">
                <a:solidFill>
                  <a:srgbClr val="1893D1"/>
                </a:solidFill>
                <a:latin typeface="Lora"/>
                <a:ea typeface="Lora"/>
                <a:cs typeface="Lora"/>
                <a:sym typeface="Lora"/>
              </a:rPr>
              <a:t>“If you have come here to help me, you are wasting your time. But if you have come because your liberation is bound up with mine, then let us work together.”</a:t>
            </a:r>
            <a:endParaRPr b="1" sz="2600">
              <a:solidFill>
                <a:srgbClr val="1893D1"/>
              </a:solidFill>
              <a:latin typeface="Lora"/>
              <a:ea typeface="Lora"/>
              <a:cs typeface="Lora"/>
              <a:sym typeface="Lora"/>
            </a:endParaRPr>
          </a:p>
        </p:txBody>
      </p:sp>
      <p:sp>
        <p:nvSpPr>
          <p:cNvPr id="73" name="Google Shape;73;p12"/>
          <p:cNvSpPr txBox="1"/>
          <p:nvPr/>
        </p:nvSpPr>
        <p:spPr>
          <a:xfrm>
            <a:off x="2811600" y="3701200"/>
            <a:ext cx="3520800" cy="30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Roboto"/>
                <a:ea typeface="Roboto"/>
                <a:cs typeface="Roboto"/>
                <a:sym typeface="Roboto"/>
              </a:rPr>
              <a:t>NAME OF PERSON HERE</a:t>
            </a:r>
            <a:endParaRPr b="1" sz="1000">
              <a:latin typeface="Roboto"/>
              <a:ea typeface="Roboto"/>
              <a:cs typeface="Roboto"/>
              <a:sym typeface="Robo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Stats Slide (Option 1)">
  <p:cSld name="CUSTOM">
    <p:spTree>
      <p:nvGrpSpPr>
        <p:cNvPr id="74" name="Shape 74"/>
        <p:cNvGrpSpPr/>
        <p:nvPr/>
      </p:nvGrpSpPr>
      <p:grpSpPr>
        <a:xfrm>
          <a:off x="0" y="0"/>
          <a:ext cx="0" cy="0"/>
          <a:chOff x="0" y="0"/>
          <a:chExt cx="0" cy="0"/>
        </a:xfrm>
      </p:grpSpPr>
      <p:sp>
        <p:nvSpPr>
          <p:cNvPr id="75" name="Google Shape;75;p13"/>
          <p:cNvSpPr/>
          <p:nvPr/>
        </p:nvSpPr>
        <p:spPr>
          <a:xfrm>
            <a:off x="554925" y="1041875"/>
            <a:ext cx="2583000" cy="2614200"/>
          </a:xfrm>
          <a:prstGeom prst="ellipse">
            <a:avLst/>
          </a:prstGeom>
          <a:noFill/>
          <a:ln cap="flat" cmpd="sng" w="19050">
            <a:solidFill>
              <a:srgbClr val="F3D3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3312938" y="1041875"/>
            <a:ext cx="2583000" cy="2614200"/>
          </a:xfrm>
          <a:prstGeom prst="ellipse">
            <a:avLst/>
          </a:prstGeom>
          <a:noFill/>
          <a:ln cap="flat" cmpd="sng" w="19050">
            <a:solidFill>
              <a:srgbClr val="F3D3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txBox="1"/>
          <p:nvPr/>
        </p:nvSpPr>
        <p:spPr>
          <a:xfrm>
            <a:off x="6570900" y="3788600"/>
            <a:ext cx="1583100" cy="4632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600"/>
              </a:spcBef>
              <a:spcAft>
                <a:spcPts val="0"/>
              </a:spcAft>
              <a:buNone/>
            </a:pPr>
            <a:r>
              <a:rPr b="1" lang="en" sz="1200">
                <a:solidFill>
                  <a:srgbClr val="00162A"/>
                </a:solidFill>
                <a:latin typeface="Lora"/>
                <a:ea typeface="Lora"/>
                <a:cs typeface="Lora"/>
                <a:sym typeface="Lora"/>
              </a:rPr>
              <a:t>Total success!</a:t>
            </a:r>
            <a:endParaRPr b="1" sz="1200">
              <a:solidFill>
                <a:srgbClr val="00162A"/>
              </a:solidFill>
              <a:latin typeface="Lora"/>
              <a:ea typeface="Lora"/>
              <a:cs typeface="Lora"/>
              <a:sym typeface="Lora"/>
            </a:endParaRPr>
          </a:p>
        </p:txBody>
      </p:sp>
      <p:sp>
        <p:nvSpPr>
          <p:cNvPr id="78" name="Google Shape;78;p13"/>
          <p:cNvSpPr txBox="1"/>
          <p:nvPr/>
        </p:nvSpPr>
        <p:spPr>
          <a:xfrm>
            <a:off x="3666375" y="3788600"/>
            <a:ext cx="1925400" cy="4632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600"/>
              </a:spcBef>
              <a:spcAft>
                <a:spcPts val="0"/>
              </a:spcAft>
              <a:buNone/>
            </a:pPr>
            <a:r>
              <a:rPr b="1" lang="en" sz="1200">
                <a:solidFill>
                  <a:srgbClr val="00162A"/>
                </a:solidFill>
                <a:latin typeface="Lora"/>
                <a:ea typeface="Lora"/>
                <a:cs typeface="Lora"/>
                <a:sym typeface="Lora"/>
              </a:rPr>
              <a:t>Total users</a:t>
            </a:r>
            <a:endParaRPr b="1" sz="1200">
              <a:solidFill>
                <a:srgbClr val="00162A"/>
              </a:solidFill>
              <a:latin typeface="Lora"/>
              <a:ea typeface="Lora"/>
              <a:cs typeface="Lora"/>
              <a:sym typeface="Lora"/>
            </a:endParaRPr>
          </a:p>
        </p:txBody>
      </p:sp>
      <p:sp>
        <p:nvSpPr>
          <p:cNvPr id="79" name="Google Shape;79;p13"/>
          <p:cNvSpPr/>
          <p:nvPr/>
        </p:nvSpPr>
        <p:spPr>
          <a:xfrm>
            <a:off x="650625" y="1153175"/>
            <a:ext cx="2391600" cy="2391600"/>
          </a:xfrm>
          <a:prstGeom prst="ellipse">
            <a:avLst/>
          </a:prstGeom>
          <a:solidFill>
            <a:srgbClr val="189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txBox="1"/>
          <p:nvPr/>
        </p:nvSpPr>
        <p:spPr>
          <a:xfrm>
            <a:off x="954525" y="1971900"/>
            <a:ext cx="1783800" cy="8949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lang="en" sz="4800">
                <a:solidFill>
                  <a:srgbClr val="FFFFFF"/>
                </a:solidFill>
                <a:latin typeface="Roboto Black"/>
                <a:ea typeface="Roboto Black"/>
                <a:cs typeface="Roboto Black"/>
                <a:sym typeface="Roboto Black"/>
              </a:rPr>
              <a:t>$89m</a:t>
            </a:r>
            <a:endParaRPr sz="4800">
              <a:solidFill>
                <a:srgbClr val="FFFFFF"/>
              </a:solidFill>
              <a:latin typeface="Roboto Black"/>
              <a:ea typeface="Roboto Black"/>
              <a:cs typeface="Roboto Black"/>
              <a:sym typeface="Roboto Black"/>
            </a:endParaRPr>
          </a:p>
        </p:txBody>
      </p:sp>
      <p:sp>
        <p:nvSpPr>
          <p:cNvPr id="81" name="Google Shape;81;p13"/>
          <p:cNvSpPr txBox="1"/>
          <p:nvPr/>
        </p:nvSpPr>
        <p:spPr>
          <a:xfrm>
            <a:off x="1054875" y="3788600"/>
            <a:ext cx="1583100" cy="4632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600"/>
              </a:spcBef>
              <a:spcAft>
                <a:spcPts val="0"/>
              </a:spcAft>
              <a:buNone/>
            </a:pPr>
            <a:r>
              <a:rPr b="1" lang="en" sz="1200">
                <a:solidFill>
                  <a:srgbClr val="00162A"/>
                </a:solidFill>
                <a:latin typeface="Lora"/>
                <a:ea typeface="Lora"/>
                <a:cs typeface="Lora"/>
                <a:sym typeface="Lora"/>
              </a:rPr>
              <a:t>That’s a lot of money</a:t>
            </a:r>
            <a:endParaRPr b="1" sz="1200">
              <a:solidFill>
                <a:srgbClr val="00162A"/>
              </a:solidFill>
              <a:latin typeface="Lora"/>
              <a:ea typeface="Lora"/>
              <a:cs typeface="Lora"/>
              <a:sym typeface="Lora"/>
            </a:endParaRPr>
          </a:p>
        </p:txBody>
      </p:sp>
      <p:sp>
        <p:nvSpPr>
          <p:cNvPr id="82" name="Google Shape;82;p13"/>
          <p:cNvSpPr/>
          <p:nvPr/>
        </p:nvSpPr>
        <p:spPr>
          <a:xfrm>
            <a:off x="3408638" y="1153175"/>
            <a:ext cx="2391600" cy="2391600"/>
          </a:xfrm>
          <a:prstGeom prst="ellipse">
            <a:avLst/>
          </a:prstGeom>
          <a:solidFill>
            <a:srgbClr val="189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txBox="1"/>
          <p:nvPr/>
        </p:nvSpPr>
        <p:spPr>
          <a:xfrm>
            <a:off x="3712538" y="1971900"/>
            <a:ext cx="1783800" cy="8949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lang="en" sz="4800">
                <a:solidFill>
                  <a:srgbClr val="FFFFFF"/>
                </a:solidFill>
                <a:latin typeface="Roboto Black"/>
                <a:ea typeface="Roboto Black"/>
                <a:cs typeface="Roboto Black"/>
                <a:sym typeface="Roboto Black"/>
              </a:rPr>
              <a:t>244</a:t>
            </a:r>
            <a:endParaRPr sz="4800">
              <a:solidFill>
                <a:srgbClr val="FFFFFF"/>
              </a:solidFill>
              <a:latin typeface="Roboto Black"/>
              <a:ea typeface="Roboto Black"/>
              <a:cs typeface="Roboto Black"/>
              <a:sym typeface="Roboto Black"/>
            </a:endParaRPr>
          </a:p>
        </p:txBody>
      </p:sp>
      <p:sp>
        <p:nvSpPr>
          <p:cNvPr id="84" name="Google Shape;84;p13"/>
          <p:cNvSpPr/>
          <p:nvPr/>
        </p:nvSpPr>
        <p:spPr>
          <a:xfrm>
            <a:off x="6070950" y="1041875"/>
            <a:ext cx="2583000" cy="2614200"/>
          </a:xfrm>
          <a:prstGeom prst="ellipse">
            <a:avLst/>
          </a:prstGeom>
          <a:noFill/>
          <a:ln cap="flat" cmpd="sng" w="19050">
            <a:solidFill>
              <a:srgbClr val="F3D3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6166650" y="1153175"/>
            <a:ext cx="2391600" cy="2391600"/>
          </a:xfrm>
          <a:prstGeom prst="ellipse">
            <a:avLst/>
          </a:prstGeom>
          <a:solidFill>
            <a:srgbClr val="189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6470550" y="1971900"/>
            <a:ext cx="1783800" cy="8949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lang="en" sz="4800">
                <a:solidFill>
                  <a:srgbClr val="FFFFFF"/>
                </a:solidFill>
                <a:latin typeface="Roboto Black"/>
                <a:ea typeface="Roboto Black"/>
                <a:cs typeface="Roboto Black"/>
                <a:sym typeface="Roboto Black"/>
              </a:rPr>
              <a:t>100%</a:t>
            </a:r>
            <a:endParaRPr sz="4800">
              <a:solidFill>
                <a:srgbClr val="FFFFFF"/>
              </a:solidFill>
              <a:latin typeface="Roboto Black"/>
              <a:ea typeface="Roboto Black"/>
              <a:cs typeface="Roboto Black"/>
              <a:sym typeface="Roboto Black"/>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Stats Slide (Option 2)">
  <p:cSld name="CUSTOM_1">
    <p:spTree>
      <p:nvGrpSpPr>
        <p:cNvPr id="87" name="Shape 87"/>
        <p:cNvGrpSpPr/>
        <p:nvPr/>
      </p:nvGrpSpPr>
      <p:grpSpPr>
        <a:xfrm>
          <a:off x="0" y="0"/>
          <a:ext cx="0" cy="0"/>
          <a:chOff x="0" y="0"/>
          <a:chExt cx="0" cy="0"/>
        </a:xfrm>
      </p:grpSpPr>
      <p:sp>
        <p:nvSpPr>
          <p:cNvPr id="88" name="Google Shape;88;p14"/>
          <p:cNvSpPr txBox="1"/>
          <p:nvPr/>
        </p:nvSpPr>
        <p:spPr>
          <a:xfrm>
            <a:off x="685800" y="1962450"/>
            <a:ext cx="1783800" cy="8949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lang="en" sz="4800">
                <a:solidFill>
                  <a:srgbClr val="1893D1"/>
                </a:solidFill>
                <a:latin typeface="Roboto Black"/>
                <a:ea typeface="Roboto Black"/>
                <a:cs typeface="Roboto Black"/>
                <a:sym typeface="Roboto Black"/>
              </a:rPr>
              <a:t>$89m</a:t>
            </a:r>
            <a:endParaRPr sz="4800">
              <a:solidFill>
                <a:srgbClr val="1893D1"/>
              </a:solidFill>
              <a:latin typeface="Roboto Black"/>
              <a:ea typeface="Roboto Black"/>
              <a:cs typeface="Roboto Black"/>
              <a:sym typeface="Roboto Black"/>
            </a:endParaRPr>
          </a:p>
        </p:txBody>
      </p:sp>
      <p:sp>
        <p:nvSpPr>
          <p:cNvPr id="89" name="Google Shape;89;p14"/>
          <p:cNvSpPr txBox="1"/>
          <p:nvPr/>
        </p:nvSpPr>
        <p:spPr>
          <a:xfrm>
            <a:off x="786150" y="2721800"/>
            <a:ext cx="1583100" cy="4632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600"/>
              </a:spcBef>
              <a:spcAft>
                <a:spcPts val="0"/>
              </a:spcAft>
              <a:buNone/>
            </a:pPr>
            <a:r>
              <a:rPr b="1" lang="en" sz="1200">
                <a:solidFill>
                  <a:srgbClr val="00162A"/>
                </a:solidFill>
                <a:latin typeface="Lora"/>
                <a:ea typeface="Lora"/>
                <a:cs typeface="Lora"/>
                <a:sym typeface="Lora"/>
              </a:rPr>
              <a:t>That’s a lot of money</a:t>
            </a:r>
            <a:endParaRPr b="1" sz="1200">
              <a:solidFill>
                <a:srgbClr val="00162A"/>
              </a:solidFill>
              <a:latin typeface="Lora"/>
              <a:ea typeface="Lora"/>
              <a:cs typeface="Lora"/>
              <a:sym typeface="Lora"/>
            </a:endParaRPr>
          </a:p>
        </p:txBody>
      </p:sp>
      <p:sp>
        <p:nvSpPr>
          <p:cNvPr id="90" name="Google Shape;90;p14"/>
          <p:cNvSpPr txBox="1"/>
          <p:nvPr/>
        </p:nvSpPr>
        <p:spPr>
          <a:xfrm>
            <a:off x="6520650" y="1962450"/>
            <a:ext cx="1683600" cy="8949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lang="en" sz="4800">
                <a:solidFill>
                  <a:srgbClr val="1893D1"/>
                </a:solidFill>
                <a:latin typeface="Roboto Black"/>
                <a:ea typeface="Roboto Black"/>
                <a:cs typeface="Roboto Black"/>
                <a:sym typeface="Roboto Black"/>
              </a:rPr>
              <a:t>100%</a:t>
            </a:r>
            <a:endParaRPr sz="4800">
              <a:solidFill>
                <a:srgbClr val="1893D1"/>
              </a:solidFill>
              <a:latin typeface="Roboto Black"/>
              <a:ea typeface="Roboto Black"/>
              <a:cs typeface="Roboto Black"/>
              <a:sym typeface="Roboto Black"/>
            </a:endParaRPr>
          </a:p>
        </p:txBody>
      </p:sp>
      <p:sp>
        <p:nvSpPr>
          <p:cNvPr id="91" name="Google Shape;91;p14"/>
          <p:cNvSpPr txBox="1"/>
          <p:nvPr/>
        </p:nvSpPr>
        <p:spPr>
          <a:xfrm>
            <a:off x="6520650" y="2721800"/>
            <a:ext cx="1583100" cy="4632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600"/>
              </a:spcBef>
              <a:spcAft>
                <a:spcPts val="0"/>
              </a:spcAft>
              <a:buNone/>
            </a:pPr>
            <a:r>
              <a:rPr b="1" lang="en" sz="1200">
                <a:solidFill>
                  <a:srgbClr val="00162A"/>
                </a:solidFill>
                <a:latin typeface="Lora"/>
                <a:ea typeface="Lora"/>
                <a:cs typeface="Lora"/>
                <a:sym typeface="Lora"/>
              </a:rPr>
              <a:t>Total success!</a:t>
            </a:r>
            <a:endParaRPr b="1" sz="1200">
              <a:solidFill>
                <a:srgbClr val="00162A"/>
              </a:solidFill>
              <a:latin typeface="Lora"/>
              <a:ea typeface="Lora"/>
              <a:cs typeface="Lora"/>
              <a:sym typeface="Lora"/>
            </a:endParaRPr>
          </a:p>
        </p:txBody>
      </p:sp>
      <p:sp>
        <p:nvSpPr>
          <p:cNvPr id="92" name="Google Shape;92;p14"/>
          <p:cNvSpPr txBox="1"/>
          <p:nvPr/>
        </p:nvSpPr>
        <p:spPr>
          <a:xfrm>
            <a:off x="3794663" y="1962450"/>
            <a:ext cx="1520400" cy="8949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lang="en" sz="4800">
                <a:solidFill>
                  <a:srgbClr val="1893D1"/>
                </a:solidFill>
                <a:latin typeface="Roboto Black"/>
                <a:ea typeface="Roboto Black"/>
                <a:cs typeface="Roboto Black"/>
                <a:sym typeface="Roboto Black"/>
              </a:rPr>
              <a:t>244</a:t>
            </a:r>
            <a:endParaRPr sz="4800">
              <a:solidFill>
                <a:srgbClr val="1893D1"/>
              </a:solidFill>
              <a:latin typeface="Roboto Black"/>
              <a:ea typeface="Roboto Black"/>
              <a:cs typeface="Roboto Black"/>
              <a:sym typeface="Roboto Black"/>
            </a:endParaRPr>
          </a:p>
        </p:txBody>
      </p:sp>
      <p:sp>
        <p:nvSpPr>
          <p:cNvPr id="93" name="Google Shape;93;p14"/>
          <p:cNvSpPr txBox="1"/>
          <p:nvPr/>
        </p:nvSpPr>
        <p:spPr>
          <a:xfrm>
            <a:off x="3648800" y="2725750"/>
            <a:ext cx="1925400" cy="4632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600"/>
              </a:spcBef>
              <a:spcAft>
                <a:spcPts val="0"/>
              </a:spcAft>
              <a:buNone/>
            </a:pPr>
            <a:r>
              <a:rPr b="1" lang="en" sz="1200">
                <a:solidFill>
                  <a:srgbClr val="00162A"/>
                </a:solidFill>
                <a:latin typeface="Lora"/>
                <a:ea typeface="Lora"/>
                <a:cs typeface="Lora"/>
                <a:sym typeface="Lora"/>
              </a:rPr>
              <a:t>Total users</a:t>
            </a:r>
            <a:endParaRPr b="1" sz="1200">
              <a:solidFill>
                <a:srgbClr val="00162A"/>
              </a:solidFill>
              <a:latin typeface="Lora"/>
              <a:ea typeface="Lora"/>
              <a:cs typeface="Lora"/>
              <a:sym typeface="Lora"/>
            </a:endParaRPr>
          </a:p>
        </p:txBody>
      </p:sp>
      <p:cxnSp>
        <p:nvCxnSpPr>
          <p:cNvPr id="94" name="Google Shape;94;p14"/>
          <p:cNvCxnSpPr/>
          <p:nvPr/>
        </p:nvCxnSpPr>
        <p:spPr>
          <a:xfrm>
            <a:off x="3203750" y="1216450"/>
            <a:ext cx="0" cy="2663700"/>
          </a:xfrm>
          <a:prstGeom prst="straightConnector1">
            <a:avLst/>
          </a:prstGeom>
          <a:noFill/>
          <a:ln cap="flat" cmpd="sng" w="9525">
            <a:solidFill>
              <a:srgbClr val="1893D1"/>
            </a:solidFill>
            <a:prstDash val="solid"/>
            <a:round/>
            <a:headEnd len="med" w="med" type="none"/>
            <a:tailEnd len="med" w="med" type="none"/>
          </a:ln>
        </p:spPr>
      </p:cxnSp>
      <p:cxnSp>
        <p:nvCxnSpPr>
          <p:cNvPr id="95" name="Google Shape;95;p14"/>
          <p:cNvCxnSpPr/>
          <p:nvPr/>
        </p:nvCxnSpPr>
        <p:spPr>
          <a:xfrm>
            <a:off x="5905975" y="1239900"/>
            <a:ext cx="0" cy="2663700"/>
          </a:xfrm>
          <a:prstGeom prst="straightConnector1">
            <a:avLst/>
          </a:prstGeom>
          <a:noFill/>
          <a:ln cap="flat" cmpd="sng" w="9525">
            <a:solidFill>
              <a:srgbClr val="1893D1"/>
            </a:solidFill>
            <a:prstDash val="solid"/>
            <a:round/>
            <a:headEnd len="med" w="med" type="none"/>
            <a:tailEnd len="med" w="med"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 Timeline Slide">
  <p:cSld name="CUSTOM_2">
    <p:spTree>
      <p:nvGrpSpPr>
        <p:cNvPr id="96" name="Shape 96"/>
        <p:cNvGrpSpPr/>
        <p:nvPr/>
      </p:nvGrpSpPr>
      <p:grpSpPr>
        <a:xfrm>
          <a:off x="0" y="0"/>
          <a:ext cx="0" cy="0"/>
          <a:chOff x="0" y="0"/>
          <a:chExt cx="0" cy="0"/>
        </a:xfrm>
      </p:grpSpPr>
      <p:cxnSp>
        <p:nvCxnSpPr>
          <p:cNvPr id="97" name="Google Shape;97;p15"/>
          <p:cNvCxnSpPr/>
          <p:nvPr/>
        </p:nvCxnSpPr>
        <p:spPr>
          <a:xfrm>
            <a:off x="962850" y="2778350"/>
            <a:ext cx="7539300" cy="0"/>
          </a:xfrm>
          <a:prstGeom prst="straightConnector1">
            <a:avLst/>
          </a:prstGeom>
          <a:noFill/>
          <a:ln cap="flat" cmpd="sng" w="38100">
            <a:solidFill>
              <a:srgbClr val="1893D1"/>
            </a:solidFill>
            <a:prstDash val="solid"/>
            <a:round/>
            <a:headEnd len="med" w="med" type="none"/>
            <a:tailEnd len="med" w="med" type="triangle"/>
          </a:ln>
        </p:spPr>
      </p:cxnSp>
      <p:sp>
        <p:nvSpPr>
          <p:cNvPr id="98" name="Google Shape;98;p15"/>
          <p:cNvSpPr txBox="1"/>
          <p:nvPr/>
        </p:nvSpPr>
        <p:spPr>
          <a:xfrm>
            <a:off x="792375" y="2937050"/>
            <a:ext cx="954600" cy="92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900">
                <a:solidFill>
                  <a:srgbClr val="000000"/>
                </a:solidFill>
                <a:latin typeface="Lora"/>
                <a:ea typeface="Lora"/>
                <a:cs typeface="Lora"/>
                <a:sym typeface="Lora"/>
              </a:rPr>
              <a:t>April 2015</a:t>
            </a:r>
            <a:endParaRPr b="1" sz="900">
              <a:solidFill>
                <a:srgbClr val="000000"/>
              </a:solidFill>
              <a:latin typeface="Lora"/>
              <a:ea typeface="Lora"/>
              <a:cs typeface="Lora"/>
              <a:sym typeface="Lora"/>
            </a:endParaRPr>
          </a:p>
          <a:p>
            <a:pPr indent="0" lvl="0" marL="0" rtl="0" algn="l">
              <a:lnSpc>
                <a:spcPct val="115000"/>
              </a:lnSpc>
              <a:spcBef>
                <a:spcPts val="0"/>
              </a:spcBef>
              <a:spcAft>
                <a:spcPts val="0"/>
              </a:spcAft>
              <a:buNone/>
            </a:pPr>
            <a:r>
              <a:rPr i="1" lang="en" sz="900">
                <a:solidFill>
                  <a:srgbClr val="000000"/>
                </a:solidFill>
                <a:latin typeface="Lora"/>
                <a:ea typeface="Lora"/>
                <a:cs typeface="Lora"/>
                <a:sym typeface="Lora"/>
              </a:rPr>
              <a:t>Oregon Food Infrastructure Gap Analysis published</a:t>
            </a:r>
            <a:endParaRPr i="1" sz="900">
              <a:solidFill>
                <a:srgbClr val="000000"/>
              </a:solidFill>
              <a:latin typeface="Lora"/>
              <a:ea typeface="Lora"/>
              <a:cs typeface="Lora"/>
              <a:sym typeface="Lora"/>
            </a:endParaRPr>
          </a:p>
        </p:txBody>
      </p:sp>
      <p:sp>
        <p:nvSpPr>
          <p:cNvPr id="99" name="Google Shape;99;p15"/>
          <p:cNvSpPr/>
          <p:nvPr/>
        </p:nvSpPr>
        <p:spPr>
          <a:xfrm>
            <a:off x="840100" y="2676775"/>
            <a:ext cx="190800" cy="1908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p:nvPr/>
        </p:nvSpPr>
        <p:spPr>
          <a:xfrm>
            <a:off x="2090175" y="2676775"/>
            <a:ext cx="190800" cy="1908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a:off x="2533738" y="2676775"/>
            <a:ext cx="190800" cy="1908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a:off x="4548425" y="2676775"/>
            <a:ext cx="190800" cy="1908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p:nvPr/>
        </p:nvSpPr>
        <p:spPr>
          <a:xfrm>
            <a:off x="5746200" y="2676775"/>
            <a:ext cx="190800" cy="1908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a:off x="6231225" y="2676775"/>
            <a:ext cx="190800" cy="1908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a:off x="7176325" y="2676775"/>
            <a:ext cx="190800" cy="1908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txBox="1"/>
          <p:nvPr/>
        </p:nvSpPr>
        <p:spPr>
          <a:xfrm>
            <a:off x="2013975" y="1613288"/>
            <a:ext cx="954600" cy="92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900">
                <a:solidFill>
                  <a:srgbClr val="000000"/>
                </a:solidFill>
                <a:latin typeface="Lora"/>
                <a:ea typeface="Lora"/>
                <a:cs typeface="Lora"/>
                <a:sym typeface="Lora"/>
              </a:rPr>
              <a:t>March 2017</a:t>
            </a:r>
            <a:endParaRPr b="1" sz="900">
              <a:solidFill>
                <a:srgbClr val="000000"/>
              </a:solidFill>
              <a:latin typeface="Lora"/>
              <a:ea typeface="Lora"/>
              <a:cs typeface="Lora"/>
              <a:sym typeface="Lora"/>
            </a:endParaRPr>
          </a:p>
          <a:p>
            <a:pPr indent="0" lvl="0" marL="0" rtl="0" algn="l">
              <a:lnSpc>
                <a:spcPct val="115000"/>
              </a:lnSpc>
              <a:spcBef>
                <a:spcPts val="0"/>
              </a:spcBef>
              <a:spcAft>
                <a:spcPts val="0"/>
              </a:spcAft>
              <a:buNone/>
            </a:pPr>
            <a:r>
              <a:rPr i="1" lang="en" sz="900">
                <a:solidFill>
                  <a:srgbClr val="000000"/>
                </a:solidFill>
                <a:latin typeface="Lora"/>
                <a:ea typeface="Lora"/>
                <a:cs typeface="Lora"/>
                <a:sym typeface="Lora"/>
              </a:rPr>
              <a:t>Team begins to look at how racism in  food system affects its work</a:t>
            </a:r>
            <a:endParaRPr i="1" sz="900">
              <a:solidFill>
                <a:srgbClr val="000000"/>
              </a:solidFill>
              <a:latin typeface="Lora"/>
              <a:ea typeface="Lora"/>
              <a:cs typeface="Lora"/>
              <a:sym typeface="Lora"/>
            </a:endParaRPr>
          </a:p>
        </p:txBody>
      </p:sp>
      <p:sp>
        <p:nvSpPr>
          <p:cNvPr id="107" name="Google Shape;107;p15"/>
          <p:cNvSpPr txBox="1"/>
          <p:nvPr/>
        </p:nvSpPr>
        <p:spPr>
          <a:xfrm>
            <a:off x="2533738" y="2937050"/>
            <a:ext cx="954600" cy="92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900">
                <a:solidFill>
                  <a:srgbClr val="000000"/>
                </a:solidFill>
                <a:latin typeface="Lora"/>
                <a:ea typeface="Lora"/>
                <a:cs typeface="Lora"/>
                <a:sym typeface="Lora"/>
              </a:rPr>
              <a:t>October 2017</a:t>
            </a:r>
            <a:endParaRPr b="1" sz="900">
              <a:solidFill>
                <a:srgbClr val="000000"/>
              </a:solidFill>
              <a:latin typeface="Lora"/>
              <a:ea typeface="Lora"/>
              <a:cs typeface="Lora"/>
              <a:sym typeface="Lora"/>
            </a:endParaRPr>
          </a:p>
          <a:p>
            <a:pPr indent="0" lvl="0" marL="0" rtl="0" algn="l">
              <a:lnSpc>
                <a:spcPct val="115000"/>
              </a:lnSpc>
              <a:spcBef>
                <a:spcPts val="0"/>
              </a:spcBef>
              <a:spcAft>
                <a:spcPts val="0"/>
              </a:spcAft>
              <a:buNone/>
            </a:pPr>
            <a:r>
              <a:rPr i="1" lang="en" sz="900">
                <a:solidFill>
                  <a:srgbClr val="000000"/>
                </a:solidFill>
                <a:latin typeface="Lora"/>
                <a:ea typeface="Lora"/>
                <a:cs typeface="Lora"/>
                <a:sym typeface="Lora"/>
              </a:rPr>
              <a:t>Ricardo Salvador speaks at Light up the Redd</a:t>
            </a:r>
            <a:endParaRPr i="1" sz="900">
              <a:solidFill>
                <a:srgbClr val="000000"/>
              </a:solidFill>
              <a:latin typeface="Lora"/>
              <a:ea typeface="Lora"/>
              <a:cs typeface="Lora"/>
              <a:sym typeface="Lora"/>
            </a:endParaRPr>
          </a:p>
        </p:txBody>
      </p:sp>
      <p:sp>
        <p:nvSpPr>
          <p:cNvPr id="108" name="Google Shape;108;p15"/>
          <p:cNvSpPr txBox="1"/>
          <p:nvPr/>
        </p:nvSpPr>
        <p:spPr>
          <a:xfrm>
            <a:off x="4472225" y="1643238"/>
            <a:ext cx="954600" cy="92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900">
                <a:solidFill>
                  <a:srgbClr val="000000"/>
                </a:solidFill>
                <a:latin typeface="Lora"/>
                <a:ea typeface="Lora"/>
                <a:cs typeface="Lora"/>
                <a:sym typeface="Lora"/>
              </a:rPr>
              <a:t>October 2018</a:t>
            </a:r>
            <a:endParaRPr b="1" sz="900">
              <a:solidFill>
                <a:srgbClr val="000000"/>
              </a:solidFill>
              <a:latin typeface="Lora"/>
              <a:ea typeface="Lora"/>
              <a:cs typeface="Lora"/>
              <a:sym typeface="Lora"/>
            </a:endParaRPr>
          </a:p>
          <a:p>
            <a:pPr indent="0" lvl="0" marL="0" rtl="0" algn="l">
              <a:lnSpc>
                <a:spcPct val="115000"/>
              </a:lnSpc>
              <a:spcBef>
                <a:spcPts val="0"/>
              </a:spcBef>
              <a:spcAft>
                <a:spcPts val="0"/>
              </a:spcAft>
              <a:buNone/>
            </a:pPr>
            <a:r>
              <a:rPr i="1" lang="en" sz="900">
                <a:solidFill>
                  <a:srgbClr val="000000"/>
                </a:solidFill>
                <a:latin typeface="Lora"/>
                <a:ea typeface="Lora"/>
                <a:cs typeface="Lora"/>
                <a:sym typeface="Lora"/>
              </a:rPr>
              <a:t>Director of Food Equity position conceived</a:t>
            </a:r>
            <a:endParaRPr i="1" sz="900">
              <a:solidFill>
                <a:srgbClr val="000000"/>
              </a:solidFill>
              <a:latin typeface="Lora"/>
              <a:ea typeface="Lora"/>
              <a:cs typeface="Lora"/>
              <a:sym typeface="Lora"/>
            </a:endParaRPr>
          </a:p>
        </p:txBody>
      </p:sp>
      <p:sp>
        <p:nvSpPr>
          <p:cNvPr id="109" name="Google Shape;109;p15"/>
          <p:cNvSpPr txBox="1"/>
          <p:nvPr/>
        </p:nvSpPr>
        <p:spPr>
          <a:xfrm>
            <a:off x="5726850" y="2937050"/>
            <a:ext cx="954600" cy="92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900">
                <a:solidFill>
                  <a:srgbClr val="000000"/>
                </a:solidFill>
                <a:latin typeface="Lora"/>
                <a:ea typeface="Lora"/>
                <a:cs typeface="Lora"/>
                <a:sym typeface="Lora"/>
              </a:rPr>
              <a:t>January 2019</a:t>
            </a:r>
            <a:endParaRPr b="1" sz="900">
              <a:solidFill>
                <a:srgbClr val="000000"/>
              </a:solidFill>
              <a:latin typeface="Lora"/>
              <a:ea typeface="Lora"/>
              <a:cs typeface="Lora"/>
              <a:sym typeface="Lora"/>
            </a:endParaRPr>
          </a:p>
          <a:p>
            <a:pPr indent="0" lvl="0" marL="0" rtl="0" algn="l">
              <a:lnSpc>
                <a:spcPct val="115000"/>
              </a:lnSpc>
              <a:spcBef>
                <a:spcPts val="0"/>
              </a:spcBef>
              <a:spcAft>
                <a:spcPts val="0"/>
              </a:spcAft>
              <a:buNone/>
            </a:pPr>
            <a:r>
              <a:rPr i="1" lang="en" sz="900">
                <a:solidFill>
                  <a:srgbClr val="000000"/>
                </a:solidFill>
                <a:latin typeface="Lora"/>
                <a:ea typeface="Lora"/>
                <a:cs typeface="Lora"/>
                <a:sym typeface="Lora"/>
              </a:rPr>
              <a:t>Puget Sound Food Infrastructure Exploration</a:t>
            </a:r>
            <a:endParaRPr i="1" sz="900">
              <a:solidFill>
                <a:srgbClr val="000000"/>
              </a:solidFill>
              <a:latin typeface="Lora"/>
              <a:ea typeface="Lora"/>
              <a:cs typeface="Lora"/>
              <a:sym typeface="Lora"/>
            </a:endParaRPr>
          </a:p>
          <a:p>
            <a:pPr indent="0" lvl="0" marL="0" rtl="0" algn="l">
              <a:lnSpc>
                <a:spcPct val="115000"/>
              </a:lnSpc>
              <a:spcBef>
                <a:spcPts val="0"/>
              </a:spcBef>
              <a:spcAft>
                <a:spcPts val="0"/>
              </a:spcAft>
              <a:buClr>
                <a:srgbClr val="000000"/>
              </a:buClr>
              <a:buSzPts val="1100"/>
              <a:buFont typeface="Arial"/>
              <a:buNone/>
            </a:pPr>
            <a:r>
              <a:rPr i="1" lang="en" sz="900">
                <a:solidFill>
                  <a:srgbClr val="000000"/>
                </a:solidFill>
                <a:latin typeface="Lora"/>
                <a:ea typeface="Lora"/>
                <a:cs typeface="Lora"/>
                <a:sym typeface="Lora"/>
              </a:rPr>
              <a:t>published</a:t>
            </a:r>
            <a:endParaRPr i="1" sz="900">
              <a:solidFill>
                <a:srgbClr val="000000"/>
              </a:solidFill>
              <a:latin typeface="Lora"/>
              <a:ea typeface="Lora"/>
              <a:cs typeface="Lora"/>
              <a:sym typeface="Lora"/>
            </a:endParaRPr>
          </a:p>
        </p:txBody>
      </p:sp>
      <p:sp>
        <p:nvSpPr>
          <p:cNvPr id="110" name="Google Shape;110;p15"/>
          <p:cNvSpPr txBox="1"/>
          <p:nvPr/>
        </p:nvSpPr>
        <p:spPr>
          <a:xfrm>
            <a:off x="6231225" y="1643238"/>
            <a:ext cx="954600" cy="92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900">
                <a:solidFill>
                  <a:srgbClr val="000000"/>
                </a:solidFill>
                <a:latin typeface="Lora"/>
                <a:ea typeface="Lora"/>
                <a:cs typeface="Lora"/>
                <a:sym typeface="Lora"/>
              </a:rPr>
              <a:t>March 2019</a:t>
            </a:r>
            <a:endParaRPr b="1" sz="900">
              <a:solidFill>
                <a:srgbClr val="000000"/>
              </a:solidFill>
              <a:latin typeface="Lora"/>
              <a:ea typeface="Lora"/>
              <a:cs typeface="Lora"/>
              <a:sym typeface="Lora"/>
            </a:endParaRPr>
          </a:p>
          <a:p>
            <a:pPr indent="0" lvl="0" marL="0" rtl="0" algn="l">
              <a:lnSpc>
                <a:spcPct val="115000"/>
              </a:lnSpc>
              <a:spcBef>
                <a:spcPts val="0"/>
              </a:spcBef>
              <a:spcAft>
                <a:spcPts val="0"/>
              </a:spcAft>
              <a:buNone/>
            </a:pPr>
            <a:r>
              <a:rPr i="1" lang="en" sz="900">
                <a:solidFill>
                  <a:srgbClr val="000000"/>
                </a:solidFill>
                <a:latin typeface="Lora"/>
                <a:ea typeface="Lora"/>
                <a:cs typeface="Lora"/>
                <a:sym typeface="Lora"/>
              </a:rPr>
              <a:t>Jamese joins Ecotrust team as Director of Food Equity</a:t>
            </a:r>
            <a:endParaRPr i="1" sz="900">
              <a:solidFill>
                <a:srgbClr val="000000"/>
              </a:solidFill>
              <a:latin typeface="Lora"/>
              <a:ea typeface="Lora"/>
              <a:cs typeface="Lora"/>
              <a:sym typeface="Lora"/>
            </a:endParaRPr>
          </a:p>
        </p:txBody>
      </p:sp>
      <p:sp>
        <p:nvSpPr>
          <p:cNvPr id="111" name="Google Shape;111;p15"/>
          <p:cNvSpPr txBox="1"/>
          <p:nvPr/>
        </p:nvSpPr>
        <p:spPr>
          <a:xfrm>
            <a:off x="7185825" y="2937050"/>
            <a:ext cx="1131300" cy="92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900">
                <a:solidFill>
                  <a:srgbClr val="000000"/>
                </a:solidFill>
                <a:latin typeface="Lora"/>
                <a:ea typeface="Lora"/>
                <a:cs typeface="Lora"/>
                <a:sym typeface="Lora"/>
              </a:rPr>
              <a:t>August 2019</a:t>
            </a:r>
            <a:endParaRPr b="1" sz="900">
              <a:solidFill>
                <a:srgbClr val="000000"/>
              </a:solidFill>
              <a:latin typeface="Lora"/>
              <a:ea typeface="Lora"/>
              <a:cs typeface="Lora"/>
              <a:sym typeface="Lora"/>
            </a:endParaRPr>
          </a:p>
          <a:p>
            <a:pPr indent="0" lvl="0" marL="0" rtl="0" algn="l">
              <a:lnSpc>
                <a:spcPct val="115000"/>
              </a:lnSpc>
              <a:spcBef>
                <a:spcPts val="0"/>
              </a:spcBef>
              <a:spcAft>
                <a:spcPts val="0"/>
              </a:spcAft>
              <a:buNone/>
            </a:pPr>
            <a:r>
              <a:rPr i="1" lang="en" sz="900">
                <a:solidFill>
                  <a:srgbClr val="000000"/>
                </a:solidFill>
                <a:latin typeface="Lora"/>
                <a:ea typeface="Lora"/>
                <a:cs typeface="Lora"/>
                <a:sym typeface="Lora"/>
              </a:rPr>
              <a:t>Completion of Food, Farms &amp; FIsheries Equity Framework</a:t>
            </a:r>
            <a:endParaRPr i="1" sz="900">
              <a:solidFill>
                <a:srgbClr val="000000"/>
              </a:solidFill>
              <a:latin typeface="Lora"/>
              <a:ea typeface="Lora"/>
              <a:cs typeface="Lora"/>
              <a:sym typeface="Lora"/>
            </a:endParaRPr>
          </a:p>
        </p:txBody>
      </p:sp>
      <p:sp>
        <p:nvSpPr>
          <p:cNvPr id="112" name="Google Shape;112;p15"/>
          <p:cNvSpPr txBox="1"/>
          <p:nvPr/>
        </p:nvSpPr>
        <p:spPr>
          <a:xfrm>
            <a:off x="927300" y="708200"/>
            <a:ext cx="5754300" cy="674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None/>
            </a:pPr>
            <a:r>
              <a:rPr lang="en" sz="2500">
                <a:solidFill>
                  <a:srgbClr val="1893D1"/>
                </a:solidFill>
                <a:latin typeface="Roboto Black"/>
                <a:ea typeface="Roboto Black"/>
                <a:cs typeface="Roboto Black"/>
                <a:sym typeface="Roboto Black"/>
              </a:rPr>
              <a:t>Timeline header goes here</a:t>
            </a:r>
            <a:endParaRPr sz="2500">
              <a:solidFill>
                <a:srgbClr val="1893D1"/>
              </a:solidFill>
              <a:latin typeface="Roboto Black"/>
              <a:ea typeface="Roboto Black"/>
              <a:cs typeface="Roboto Black"/>
              <a:sym typeface="Roboto Black"/>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 Webpage on Laptop Comp Slide">
  <p:cSld name="CUSTOM_3">
    <p:spTree>
      <p:nvGrpSpPr>
        <p:cNvPr id="113" name="Shape 113"/>
        <p:cNvGrpSpPr/>
        <p:nvPr/>
      </p:nvGrpSpPr>
      <p:grpSpPr>
        <a:xfrm>
          <a:off x="0" y="0"/>
          <a:ext cx="0" cy="0"/>
          <a:chOff x="0" y="0"/>
          <a:chExt cx="0" cy="0"/>
        </a:xfrm>
      </p:grpSpPr>
      <p:sp>
        <p:nvSpPr>
          <p:cNvPr id="114" name="Google Shape;114;p16"/>
          <p:cNvSpPr/>
          <p:nvPr/>
        </p:nvSpPr>
        <p:spPr>
          <a:xfrm>
            <a:off x="0" y="0"/>
            <a:ext cx="62787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 name="Google Shape;115;p16"/>
          <p:cNvGrpSpPr/>
          <p:nvPr/>
        </p:nvGrpSpPr>
        <p:grpSpPr>
          <a:xfrm>
            <a:off x="730276" y="1160306"/>
            <a:ext cx="4818145" cy="2822894"/>
            <a:chOff x="1177450" y="241631"/>
            <a:chExt cx="6173152" cy="3616776"/>
          </a:xfrm>
        </p:grpSpPr>
        <p:sp>
          <p:nvSpPr>
            <p:cNvPr id="116" name="Google Shape;116;p16"/>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F0F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16"/>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F0F2F3"/>
            </a:solidFill>
            <a:ln>
              <a:noFill/>
            </a:ln>
            <a:effectLst>
              <a:outerShdw blurRad="142875" rotWithShape="0" algn="bl" dir="5400000" dist="19050">
                <a:srgbClr val="00162A">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16"/>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16"/>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rgbClr val="ABB8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0" name="Google Shape;120;p16"/>
          <p:cNvSpPr/>
          <p:nvPr/>
        </p:nvSpPr>
        <p:spPr>
          <a:xfrm>
            <a:off x="1305723" y="1296380"/>
            <a:ext cx="3747300" cy="238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666666"/>
                </a:solidFill>
                <a:latin typeface="Roboto Light"/>
                <a:ea typeface="Roboto Light"/>
                <a:cs typeface="Roboto Light"/>
                <a:sym typeface="Roboto Light"/>
              </a:rPr>
              <a:t>Place your screenshot here</a:t>
            </a:r>
            <a:endParaRPr sz="1000">
              <a:solidFill>
                <a:srgbClr val="666666"/>
              </a:solidFill>
              <a:latin typeface="Roboto Light"/>
              <a:ea typeface="Roboto Light"/>
              <a:cs typeface="Roboto Light"/>
              <a:sym typeface="Roboto Light"/>
            </a:endParaRPr>
          </a:p>
        </p:txBody>
      </p:sp>
      <p:sp>
        <p:nvSpPr>
          <p:cNvPr id="121" name="Google Shape;121;p16"/>
          <p:cNvSpPr txBox="1"/>
          <p:nvPr/>
        </p:nvSpPr>
        <p:spPr>
          <a:xfrm>
            <a:off x="6636875" y="4468988"/>
            <a:ext cx="1823100" cy="3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0097DE"/>
                </a:solidFill>
                <a:latin typeface="Roboto Black"/>
                <a:ea typeface="Roboto Black"/>
                <a:cs typeface="Roboto Black"/>
                <a:sym typeface="Roboto Black"/>
              </a:rPr>
              <a:t>PHOTOG CREDIT</a:t>
            </a:r>
            <a:endParaRPr sz="900">
              <a:solidFill>
                <a:srgbClr val="0097DE"/>
              </a:solidFill>
              <a:latin typeface="Roboto Black"/>
              <a:ea typeface="Roboto Black"/>
              <a:cs typeface="Roboto Black"/>
              <a:sym typeface="Roboto Black"/>
            </a:endParaRPr>
          </a:p>
        </p:txBody>
      </p:sp>
      <p:sp>
        <p:nvSpPr>
          <p:cNvPr id="122" name="Google Shape;122;p16"/>
          <p:cNvSpPr txBox="1"/>
          <p:nvPr/>
        </p:nvSpPr>
        <p:spPr>
          <a:xfrm>
            <a:off x="6635850" y="3936413"/>
            <a:ext cx="2043900" cy="67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900">
                <a:solidFill>
                  <a:srgbClr val="000000"/>
                </a:solidFill>
                <a:latin typeface="Lora"/>
                <a:ea typeface="Lora"/>
                <a:cs typeface="Lora"/>
                <a:sym typeface="Lora"/>
              </a:rPr>
              <a:t>Caption of the photo, who are the people? Make sure photos you are using are okay to be used.</a:t>
            </a:r>
            <a:endParaRPr i="1" sz="900">
              <a:latin typeface="Lora"/>
              <a:ea typeface="Lora"/>
              <a:cs typeface="Lora"/>
              <a:sym typeface="Lora"/>
            </a:endParaRPr>
          </a:p>
        </p:txBody>
      </p:sp>
      <p:sp>
        <p:nvSpPr>
          <p:cNvPr id="123" name="Google Shape;123;p16"/>
          <p:cNvSpPr txBox="1"/>
          <p:nvPr/>
        </p:nvSpPr>
        <p:spPr>
          <a:xfrm>
            <a:off x="6636875" y="1031175"/>
            <a:ext cx="2178600" cy="261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Lora"/>
                <a:ea typeface="Lora"/>
                <a:cs typeface="Lora"/>
                <a:sym typeface="Lora"/>
              </a:rPr>
              <a:t>Ugit rempore laborerspit occum dolorrum latior mostionse eicipic tota conse et alibus as et.</a:t>
            </a:r>
            <a:br>
              <a:rPr lang="en" sz="1100">
                <a:latin typeface="Lora"/>
                <a:ea typeface="Lora"/>
                <a:cs typeface="Lora"/>
                <a:sym typeface="Lora"/>
              </a:rPr>
            </a:br>
            <a:br>
              <a:rPr lang="en" sz="1100">
                <a:latin typeface="Lora"/>
                <a:ea typeface="Lora"/>
                <a:cs typeface="Lora"/>
                <a:sym typeface="Lora"/>
              </a:rPr>
            </a:br>
            <a:r>
              <a:rPr lang="en" sz="1100">
                <a:latin typeface="Lora"/>
                <a:ea typeface="Lora"/>
                <a:cs typeface="Lora"/>
                <a:sym typeface="Lora"/>
              </a:rPr>
              <a:t>dolores equatiore porumen istoris es vVolorehent porum quaessimus rerionsequi consequae. Ut eum hil evelliquo et expereh enturernat </a:t>
            </a:r>
            <a:endParaRPr sz="11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p:txBody>
      </p:sp>
      <p:sp>
        <p:nvSpPr>
          <p:cNvPr id="124" name="Google Shape;124;p16"/>
          <p:cNvSpPr/>
          <p:nvPr/>
        </p:nvSpPr>
        <p:spPr>
          <a:xfrm rot="-5409766">
            <a:off x="6541927" y="4060476"/>
            <a:ext cx="105600" cy="84000"/>
          </a:xfrm>
          <a:prstGeom prst="triangle">
            <a:avLst>
              <a:gd fmla="val 50000" name="adj"/>
            </a:avLst>
          </a:pr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txBox="1"/>
          <p:nvPr/>
        </p:nvSpPr>
        <p:spPr>
          <a:xfrm>
            <a:off x="6717600" y="685025"/>
            <a:ext cx="1880400" cy="3726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None/>
            </a:pPr>
            <a:r>
              <a:rPr lang="en" sz="1800">
                <a:solidFill>
                  <a:srgbClr val="0097DE"/>
                </a:solidFill>
                <a:latin typeface="Roboto Black"/>
                <a:ea typeface="Roboto Black"/>
                <a:cs typeface="Roboto Black"/>
                <a:sym typeface="Roboto Black"/>
              </a:rPr>
              <a:t>Header goes here</a:t>
            </a:r>
            <a:endParaRPr sz="1800">
              <a:solidFill>
                <a:srgbClr val="0097DE"/>
              </a:solidFill>
              <a:latin typeface="Roboto Black"/>
              <a:ea typeface="Roboto Black"/>
              <a:cs typeface="Roboto Black"/>
              <a:sym typeface="Roboto Black"/>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 Phone Comp Slide">
  <p:cSld name="CUSTOM_5">
    <p:spTree>
      <p:nvGrpSpPr>
        <p:cNvPr id="126" name="Shape 126"/>
        <p:cNvGrpSpPr/>
        <p:nvPr/>
      </p:nvGrpSpPr>
      <p:grpSpPr>
        <a:xfrm>
          <a:off x="0" y="0"/>
          <a:ext cx="0" cy="0"/>
          <a:chOff x="0" y="0"/>
          <a:chExt cx="0" cy="0"/>
        </a:xfrm>
      </p:grpSpPr>
      <p:sp>
        <p:nvSpPr>
          <p:cNvPr id="127" name="Google Shape;127;p17"/>
          <p:cNvSpPr/>
          <p:nvPr/>
        </p:nvSpPr>
        <p:spPr>
          <a:xfrm>
            <a:off x="0" y="0"/>
            <a:ext cx="62787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txBox="1"/>
          <p:nvPr/>
        </p:nvSpPr>
        <p:spPr>
          <a:xfrm>
            <a:off x="6636875" y="4468988"/>
            <a:ext cx="1823100" cy="3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0097DE"/>
                </a:solidFill>
                <a:latin typeface="Roboto Black"/>
                <a:ea typeface="Roboto Black"/>
                <a:cs typeface="Roboto Black"/>
                <a:sym typeface="Roboto Black"/>
              </a:rPr>
              <a:t>PHOTOG CREDIT</a:t>
            </a:r>
            <a:endParaRPr sz="900">
              <a:solidFill>
                <a:srgbClr val="0097DE"/>
              </a:solidFill>
              <a:latin typeface="Roboto Black"/>
              <a:ea typeface="Roboto Black"/>
              <a:cs typeface="Roboto Black"/>
              <a:sym typeface="Roboto Black"/>
            </a:endParaRPr>
          </a:p>
        </p:txBody>
      </p:sp>
      <p:sp>
        <p:nvSpPr>
          <p:cNvPr id="129" name="Google Shape;129;p17"/>
          <p:cNvSpPr txBox="1"/>
          <p:nvPr/>
        </p:nvSpPr>
        <p:spPr>
          <a:xfrm>
            <a:off x="6635850" y="3936413"/>
            <a:ext cx="2043900" cy="67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900">
                <a:solidFill>
                  <a:srgbClr val="000000"/>
                </a:solidFill>
                <a:latin typeface="Lora"/>
                <a:ea typeface="Lora"/>
                <a:cs typeface="Lora"/>
                <a:sym typeface="Lora"/>
              </a:rPr>
              <a:t>Caption of the photo, who are the people? Make sure photos you are using are okay to be used.</a:t>
            </a:r>
            <a:endParaRPr i="1" sz="900">
              <a:latin typeface="Lora"/>
              <a:ea typeface="Lora"/>
              <a:cs typeface="Lora"/>
              <a:sym typeface="Lora"/>
            </a:endParaRPr>
          </a:p>
        </p:txBody>
      </p:sp>
      <p:sp>
        <p:nvSpPr>
          <p:cNvPr id="130" name="Google Shape;130;p17"/>
          <p:cNvSpPr txBox="1"/>
          <p:nvPr/>
        </p:nvSpPr>
        <p:spPr>
          <a:xfrm>
            <a:off x="6636875" y="1031175"/>
            <a:ext cx="2178600" cy="261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Lora"/>
                <a:ea typeface="Lora"/>
                <a:cs typeface="Lora"/>
                <a:sym typeface="Lora"/>
              </a:rPr>
              <a:t>Ugit rempore laborerspit occum dolorrum latior mostionse eicipic tota conse et alibus as et.</a:t>
            </a:r>
            <a:br>
              <a:rPr lang="en" sz="1100">
                <a:latin typeface="Lora"/>
                <a:ea typeface="Lora"/>
                <a:cs typeface="Lora"/>
                <a:sym typeface="Lora"/>
              </a:rPr>
            </a:br>
            <a:br>
              <a:rPr lang="en" sz="1100">
                <a:latin typeface="Lora"/>
                <a:ea typeface="Lora"/>
                <a:cs typeface="Lora"/>
                <a:sym typeface="Lora"/>
              </a:rPr>
            </a:br>
            <a:r>
              <a:rPr lang="en" sz="1100">
                <a:latin typeface="Lora"/>
                <a:ea typeface="Lora"/>
                <a:cs typeface="Lora"/>
                <a:sym typeface="Lora"/>
              </a:rPr>
              <a:t>dolores equatiore porumen istoris es vVolorehent porum quaessimus rerionsequi consequae. Ut eum hil evelliquo et expereh enturernat </a:t>
            </a:r>
            <a:endParaRPr sz="11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p:txBody>
      </p:sp>
      <p:sp>
        <p:nvSpPr>
          <p:cNvPr id="131" name="Google Shape;131;p17"/>
          <p:cNvSpPr/>
          <p:nvPr/>
        </p:nvSpPr>
        <p:spPr>
          <a:xfrm rot="-5409766">
            <a:off x="6541927" y="4060476"/>
            <a:ext cx="105600" cy="84000"/>
          </a:xfrm>
          <a:prstGeom prst="triangle">
            <a:avLst>
              <a:gd fmla="val 50000" name="adj"/>
            </a:avLst>
          </a:pr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txBox="1"/>
          <p:nvPr/>
        </p:nvSpPr>
        <p:spPr>
          <a:xfrm>
            <a:off x="6717600" y="685025"/>
            <a:ext cx="1880400" cy="3726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None/>
            </a:pPr>
            <a:r>
              <a:rPr lang="en" sz="1800">
                <a:solidFill>
                  <a:srgbClr val="0097DE"/>
                </a:solidFill>
                <a:latin typeface="Roboto Black"/>
                <a:ea typeface="Roboto Black"/>
                <a:cs typeface="Roboto Black"/>
                <a:sym typeface="Roboto Black"/>
              </a:rPr>
              <a:t>Header goes here</a:t>
            </a:r>
            <a:endParaRPr sz="1800">
              <a:solidFill>
                <a:srgbClr val="0097DE"/>
              </a:solidFill>
              <a:latin typeface="Roboto Black"/>
              <a:ea typeface="Roboto Black"/>
              <a:cs typeface="Roboto Black"/>
              <a:sym typeface="Roboto Black"/>
            </a:endParaRPr>
          </a:p>
        </p:txBody>
      </p:sp>
      <p:pic>
        <p:nvPicPr>
          <p:cNvPr id="133" name="Google Shape;133;p17"/>
          <p:cNvPicPr preferRelativeResize="0"/>
          <p:nvPr/>
        </p:nvPicPr>
        <p:blipFill>
          <a:blip r:embed="rId2">
            <a:alphaModFix/>
          </a:blip>
          <a:stretch>
            <a:fillRect/>
          </a:stretch>
        </p:blipFill>
        <p:spPr>
          <a:xfrm>
            <a:off x="2087450" y="520900"/>
            <a:ext cx="2103804" cy="4101700"/>
          </a:xfrm>
          <a:prstGeom prst="rect">
            <a:avLst/>
          </a:prstGeom>
          <a:noFill/>
          <a:ln>
            <a:noFill/>
          </a:ln>
        </p:spPr>
      </p:pic>
      <p:pic>
        <p:nvPicPr>
          <p:cNvPr id="134" name="Google Shape;134;p17"/>
          <p:cNvPicPr preferRelativeResize="0"/>
          <p:nvPr/>
        </p:nvPicPr>
        <p:blipFill rotWithShape="1">
          <a:blip r:embed="rId3">
            <a:alphaModFix/>
          </a:blip>
          <a:srcRect b="0" l="43636" r="0" t="0"/>
          <a:stretch/>
        </p:blipFill>
        <p:spPr>
          <a:xfrm>
            <a:off x="2265725" y="1031550"/>
            <a:ext cx="1717925" cy="30592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 Icon Slide">
  <p:cSld name="CUSTOM_4">
    <p:spTree>
      <p:nvGrpSpPr>
        <p:cNvPr id="135" name="Shape 135"/>
        <p:cNvGrpSpPr/>
        <p:nvPr/>
      </p:nvGrpSpPr>
      <p:grpSpPr>
        <a:xfrm>
          <a:off x="0" y="0"/>
          <a:ext cx="0" cy="0"/>
          <a:chOff x="0" y="0"/>
          <a:chExt cx="0" cy="0"/>
        </a:xfrm>
      </p:grpSpPr>
      <p:sp>
        <p:nvSpPr>
          <p:cNvPr id="136" name="Google Shape;136;p18"/>
          <p:cNvSpPr/>
          <p:nvPr/>
        </p:nvSpPr>
        <p:spPr>
          <a:xfrm>
            <a:off x="2324429" y="4125907"/>
            <a:ext cx="193219" cy="255978"/>
          </a:xfrm>
          <a:custGeom>
            <a:rect b="b" l="l" r="r" t="t"/>
            <a:pathLst>
              <a:path extrusionOk="0" h="15924" w="12018">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 name="Google Shape;137;p18"/>
          <p:cNvGrpSpPr/>
          <p:nvPr/>
        </p:nvGrpSpPr>
        <p:grpSpPr>
          <a:xfrm>
            <a:off x="2697597" y="4121178"/>
            <a:ext cx="314154" cy="265414"/>
            <a:chOff x="3918650" y="293075"/>
            <a:chExt cx="488500" cy="412775"/>
          </a:xfrm>
        </p:grpSpPr>
        <p:sp>
          <p:nvSpPr>
            <p:cNvPr id="138" name="Google Shape;138;p18"/>
            <p:cNvSpPr/>
            <p:nvPr/>
          </p:nvSpPr>
          <p:spPr>
            <a:xfrm>
              <a:off x="4085350" y="293675"/>
              <a:ext cx="154500" cy="412175"/>
            </a:xfrm>
            <a:custGeom>
              <a:rect b="b" l="l" r="r" t="t"/>
              <a:pathLst>
                <a:path extrusionOk="0" h="16487" w="618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8"/>
            <p:cNvSpPr/>
            <p:nvPr/>
          </p:nvSpPr>
          <p:spPr>
            <a:xfrm>
              <a:off x="3918650" y="293075"/>
              <a:ext cx="153900" cy="407275"/>
            </a:xfrm>
            <a:custGeom>
              <a:rect b="b" l="l" r="r" t="t"/>
              <a:pathLst>
                <a:path extrusionOk="0" h="16291" w="6156">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p:cNvSpPr/>
            <p:nvPr/>
          </p:nvSpPr>
          <p:spPr>
            <a:xfrm>
              <a:off x="4253250" y="298550"/>
              <a:ext cx="153900" cy="406675"/>
            </a:xfrm>
            <a:custGeom>
              <a:rect b="b" l="l" r="r" t="t"/>
              <a:pathLst>
                <a:path extrusionOk="0" h="16267" w="6156">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 name="Google Shape;141;p18"/>
          <p:cNvGrpSpPr/>
          <p:nvPr/>
        </p:nvGrpSpPr>
        <p:grpSpPr>
          <a:xfrm>
            <a:off x="3158973" y="4101149"/>
            <a:ext cx="258398" cy="305457"/>
            <a:chOff x="4636075" y="261925"/>
            <a:chExt cx="401800" cy="475050"/>
          </a:xfrm>
        </p:grpSpPr>
        <p:sp>
          <p:nvSpPr>
            <p:cNvPr id="142" name="Google Shape;142;p18"/>
            <p:cNvSpPr/>
            <p:nvPr/>
          </p:nvSpPr>
          <p:spPr>
            <a:xfrm>
              <a:off x="4665400" y="326650"/>
              <a:ext cx="372475" cy="97100"/>
            </a:xfrm>
            <a:custGeom>
              <a:rect b="b" l="l" r="r" t="t"/>
              <a:pathLst>
                <a:path extrusionOk="0" h="3884" w="14899">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
            <p:cNvSpPr/>
            <p:nvPr/>
          </p:nvSpPr>
          <p:spPr>
            <a:xfrm>
              <a:off x="4636075" y="438375"/>
              <a:ext cx="372475" cy="97125"/>
            </a:xfrm>
            <a:custGeom>
              <a:rect b="b" l="l" r="r" t="t"/>
              <a:pathLst>
                <a:path extrusionOk="0" h="3885" w="14899">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8"/>
            <p:cNvSpPr/>
            <p:nvPr/>
          </p:nvSpPr>
          <p:spPr>
            <a:xfrm>
              <a:off x="4814975" y="261925"/>
              <a:ext cx="44000" cy="50100"/>
            </a:xfrm>
            <a:custGeom>
              <a:rect b="b" l="l" r="r" t="t"/>
              <a:pathLst>
                <a:path extrusionOk="0" h="2004" w="176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p:nvPr/>
          </p:nvSpPr>
          <p:spPr>
            <a:xfrm>
              <a:off x="4814975" y="550125"/>
              <a:ext cx="44000" cy="186850"/>
            </a:xfrm>
            <a:custGeom>
              <a:rect b="b" l="l" r="r" t="t"/>
              <a:pathLst>
                <a:path extrusionOk="0" h="7474" w="1760">
                  <a:moveTo>
                    <a:pt x="1" y="0"/>
                  </a:moveTo>
                  <a:lnTo>
                    <a:pt x="1" y="7474"/>
                  </a:lnTo>
                  <a:lnTo>
                    <a:pt x="1759" y="7474"/>
                  </a:lnTo>
                  <a:lnTo>
                    <a:pt x="1759"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 name="Google Shape;146;p18"/>
          <p:cNvSpPr/>
          <p:nvPr/>
        </p:nvSpPr>
        <p:spPr>
          <a:xfrm>
            <a:off x="3573410" y="4124717"/>
            <a:ext cx="296083" cy="258357"/>
          </a:xfrm>
          <a:custGeom>
            <a:rect b="b" l="l" r="r" t="t"/>
            <a:pathLst>
              <a:path extrusionOk="0" h="16072" w="18416">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18"/>
          <p:cNvGrpSpPr/>
          <p:nvPr/>
        </p:nvGrpSpPr>
        <p:grpSpPr>
          <a:xfrm>
            <a:off x="550153" y="4058700"/>
            <a:ext cx="267015" cy="323124"/>
            <a:chOff x="584925" y="922575"/>
            <a:chExt cx="415200" cy="502525"/>
          </a:xfrm>
        </p:grpSpPr>
        <p:sp>
          <p:nvSpPr>
            <p:cNvPr id="148" name="Google Shape;148;p18"/>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8"/>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8"/>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 name="Google Shape;151;p18"/>
          <p:cNvGrpSpPr/>
          <p:nvPr/>
        </p:nvGrpSpPr>
        <p:grpSpPr>
          <a:xfrm>
            <a:off x="1432963" y="4139216"/>
            <a:ext cx="275665" cy="229294"/>
            <a:chOff x="1926350" y="995225"/>
            <a:chExt cx="428650" cy="356600"/>
          </a:xfrm>
        </p:grpSpPr>
        <p:sp>
          <p:nvSpPr>
            <p:cNvPr id="152" name="Google Shape;152;p18"/>
            <p:cNvSpPr/>
            <p:nvPr/>
          </p:nvSpPr>
          <p:spPr>
            <a:xfrm>
              <a:off x="1926350" y="1298075"/>
              <a:ext cx="208225" cy="53750"/>
            </a:xfrm>
            <a:custGeom>
              <a:rect b="b" l="l" r="r" t="t"/>
              <a:pathLst>
                <a:path extrusionOk="0" h="2150" w="8329">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8"/>
            <p:cNvSpPr/>
            <p:nvPr/>
          </p:nvSpPr>
          <p:spPr>
            <a:xfrm>
              <a:off x="2146775" y="1298075"/>
              <a:ext cx="208225" cy="53750"/>
            </a:xfrm>
            <a:custGeom>
              <a:rect b="b" l="l" r="r" t="t"/>
              <a:pathLst>
                <a:path extrusionOk="0" h="2150" w="8329">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8"/>
            <p:cNvSpPr/>
            <p:nvPr/>
          </p:nvSpPr>
          <p:spPr>
            <a:xfrm>
              <a:off x="1926350" y="995225"/>
              <a:ext cx="208225" cy="332175"/>
            </a:xfrm>
            <a:custGeom>
              <a:rect b="b" l="l" r="r" t="t"/>
              <a:pathLst>
                <a:path extrusionOk="0" h="13287" w="8329">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8"/>
            <p:cNvSpPr/>
            <p:nvPr/>
          </p:nvSpPr>
          <p:spPr>
            <a:xfrm>
              <a:off x="2146775" y="995225"/>
              <a:ext cx="208225" cy="332175"/>
            </a:xfrm>
            <a:custGeom>
              <a:rect b="b" l="l" r="r" t="t"/>
              <a:pathLst>
                <a:path extrusionOk="0" h="13287" w="8329">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 name="Google Shape;156;p18"/>
          <p:cNvGrpSpPr/>
          <p:nvPr/>
        </p:nvGrpSpPr>
        <p:grpSpPr>
          <a:xfrm>
            <a:off x="948316" y="4073435"/>
            <a:ext cx="300006" cy="293674"/>
            <a:chOff x="1233350" y="1619250"/>
            <a:chExt cx="466500" cy="456725"/>
          </a:xfrm>
        </p:grpSpPr>
        <p:sp>
          <p:nvSpPr>
            <p:cNvPr id="157" name="Google Shape;157;p18"/>
            <p:cNvSpPr/>
            <p:nvPr/>
          </p:nvSpPr>
          <p:spPr>
            <a:xfrm>
              <a:off x="1233350" y="1619250"/>
              <a:ext cx="466500" cy="456725"/>
            </a:xfrm>
            <a:custGeom>
              <a:rect b="b" l="l" r="r" t="t"/>
              <a:pathLst>
                <a:path extrusionOk="0" h="18269" w="1866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8"/>
            <p:cNvSpPr/>
            <p:nvPr/>
          </p:nvSpPr>
          <p:spPr>
            <a:xfrm>
              <a:off x="1382325" y="1792025"/>
              <a:ext cx="168550" cy="12250"/>
            </a:xfrm>
            <a:custGeom>
              <a:rect b="b" l="l" r="r" t="t"/>
              <a:pathLst>
                <a:path extrusionOk="0" h="490" w="6742">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8"/>
            <p:cNvSpPr/>
            <p:nvPr/>
          </p:nvSpPr>
          <p:spPr>
            <a:xfrm>
              <a:off x="1382325" y="1825000"/>
              <a:ext cx="168550" cy="12250"/>
            </a:xfrm>
            <a:custGeom>
              <a:rect b="b" l="l" r="r" t="t"/>
              <a:pathLst>
                <a:path extrusionOk="0" h="490" w="6742">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8"/>
            <p:cNvSpPr/>
            <p:nvPr/>
          </p:nvSpPr>
          <p:spPr>
            <a:xfrm>
              <a:off x="1382325" y="1858575"/>
              <a:ext cx="70850" cy="12250"/>
            </a:xfrm>
            <a:custGeom>
              <a:rect b="b" l="l" r="r" t="t"/>
              <a:pathLst>
                <a:path extrusionOk="0" h="490" w="2834">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 name="Google Shape;161;p18"/>
          <p:cNvSpPr/>
          <p:nvPr/>
        </p:nvSpPr>
        <p:spPr>
          <a:xfrm>
            <a:off x="4984070" y="4081351"/>
            <a:ext cx="257594" cy="330582"/>
          </a:xfrm>
          <a:custGeom>
            <a:rect b="b" l="l" r="r" t="t"/>
            <a:pathLst>
              <a:path extrusionOk="0" h="20565" w="16022">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8"/>
          <p:cNvSpPr/>
          <p:nvPr/>
        </p:nvSpPr>
        <p:spPr>
          <a:xfrm>
            <a:off x="4583974" y="4081351"/>
            <a:ext cx="190840" cy="330582"/>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 name="Google Shape;163;p18"/>
          <p:cNvGrpSpPr/>
          <p:nvPr/>
        </p:nvGrpSpPr>
        <p:grpSpPr>
          <a:xfrm>
            <a:off x="5397615" y="4103142"/>
            <a:ext cx="297659" cy="286617"/>
            <a:chOff x="2583325" y="2972875"/>
            <a:chExt cx="462850" cy="445750"/>
          </a:xfrm>
        </p:grpSpPr>
        <p:sp>
          <p:nvSpPr>
            <p:cNvPr id="164" name="Google Shape;164;p18"/>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8"/>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 name="Google Shape;166;p18"/>
          <p:cNvSpPr/>
          <p:nvPr/>
        </p:nvSpPr>
        <p:spPr>
          <a:xfrm>
            <a:off x="5871710" y="4129557"/>
            <a:ext cx="297643" cy="234004"/>
          </a:xfrm>
          <a:custGeom>
            <a:rect b="b" l="l" r="r" t="t"/>
            <a:pathLst>
              <a:path extrusionOk="0" h="14557" w="18513">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 name="Google Shape;167;p18"/>
          <p:cNvGrpSpPr/>
          <p:nvPr/>
        </p:nvGrpSpPr>
        <p:grpSpPr>
          <a:xfrm>
            <a:off x="4058329" y="4166586"/>
            <a:ext cx="291356" cy="213589"/>
            <a:chOff x="3936375" y="3703750"/>
            <a:chExt cx="453050" cy="332175"/>
          </a:xfrm>
        </p:grpSpPr>
        <p:sp>
          <p:nvSpPr>
            <p:cNvPr id="168" name="Google Shape;168;p18"/>
            <p:cNvSpPr/>
            <p:nvPr/>
          </p:nvSpPr>
          <p:spPr>
            <a:xfrm>
              <a:off x="3936375" y="3703750"/>
              <a:ext cx="453050" cy="332175"/>
            </a:xfrm>
            <a:custGeom>
              <a:rect b="b" l="l" r="r" t="t"/>
              <a:pathLst>
                <a:path extrusionOk="0" h="13287" w="18122">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8"/>
            <p:cNvSpPr/>
            <p:nvPr/>
          </p:nvSpPr>
          <p:spPr>
            <a:xfrm>
              <a:off x="3988875" y="3864325"/>
              <a:ext cx="77575" cy="133125"/>
            </a:xfrm>
            <a:custGeom>
              <a:rect b="b" l="l" r="r" t="t"/>
              <a:pathLst>
                <a:path extrusionOk="0" h="5325" w="3103">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8"/>
            <p:cNvSpPr/>
            <p:nvPr/>
          </p:nvSpPr>
          <p:spPr>
            <a:xfrm>
              <a:off x="4259350" y="3864325"/>
              <a:ext cx="77575" cy="133125"/>
            </a:xfrm>
            <a:custGeom>
              <a:rect b="b" l="l" r="r" t="t"/>
              <a:pathLst>
                <a:path extrusionOk="0" h="5325" w="3103">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8"/>
            <p:cNvSpPr/>
            <p:nvPr/>
          </p:nvSpPr>
          <p:spPr>
            <a:xfrm>
              <a:off x="4078625" y="3717800"/>
              <a:ext cx="77575" cy="279650"/>
            </a:xfrm>
            <a:custGeom>
              <a:rect b="b" l="l" r="r" t="t"/>
              <a:pathLst>
                <a:path extrusionOk="0" h="11186" w="3103">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8"/>
            <p:cNvSpPr/>
            <p:nvPr/>
          </p:nvSpPr>
          <p:spPr>
            <a:xfrm>
              <a:off x="4168375" y="3788625"/>
              <a:ext cx="78175" cy="208825"/>
            </a:xfrm>
            <a:custGeom>
              <a:rect b="b" l="l" r="r" t="t"/>
              <a:pathLst>
                <a:path extrusionOk="0" h="8353" w="3127">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18"/>
          <p:cNvGrpSpPr/>
          <p:nvPr/>
        </p:nvGrpSpPr>
        <p:grpSpPr>
          <a:xfrm>
            <a:off x="8091570" y="4212828"/>
            <a:ext cx="291356" cy="213589"/>
            <a:chOff x="4610450" y="3703750"/>
            <a:chExt cx="453050" cy="332175"/>
          </a:xfrm>
        </p:grpSpPr>
        <p:sp>
          <p:nvSpPr>
            <p:cNvPr id="174" name="Google Shape;174;p18"/>
            <p:cNvSpPr/>
            <p:nvPr/>
          </p:nvSpPr>
          <p:spPr>
            <a:xfrm>
              <a:off x="4610450" y="3703750"/>
              <a:ext cx="453050" cy="332175"/>
            </a:xfrm>
            <a:custGeom>
              <a:rect b="b" l="l" r="r" t="t"/>
              <a:pathLst>
                <a:path extrusionOk="0" h="13287" w="18122">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8"/>
            <p:cNvSpPr/>
            <p:nvPr/>
          </p:nvSpPr>
          <p:spPr>
            <a:xfrm>
              <a:off x="4642200" y="3730000"/>
              <a:ext cx="389550" cy="249150"/>
            </a:xfrm>
            <a:custGeom>
              <a:rect b="b" l="l" r="r" t="t"/>
              <a:pathLst>
                <a:path extrusionOk="0" h="9966" w="15582">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18"/>
          <p:cNvSpPr/>
          <p:nvPr/>
        </p:nvSpPr>
        <p:spPr>
          <a:xfrm>
            <a:off x="1862140" y="4166715"/>
            <a:ext cx="308656" cy="174333"/>
          </a:xfrm>
          <a:custGeom>
            <a:rect b="b" l="l" r="r" t="t"/>
            <a:pathLst>
              <a:path extrusionOk="0" h="10845" w="19198">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8"/>
          <p:cNvSpPr/>
          <p:nvPr/>
        </p:nvSpPr>
        <p:spPr>
          <a:xfrm>
            <a:off x="6317725" y="4178617"/>
            <a:ext cx="358110" cy="211242"/>
          </a:xfrm>
          <a:custGeom>
            <a:rect b="b" l="l" r="r" t="t"/>
            <a:pathLst>
              <a:path extrusionOk="0" h="13141" w="22274">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8" name="Google Shape;178;p18"/>
          <p:cNvGrpSpPr/>
          <p:nvPr/>
        </p:nvGrpSpPr>
        <p:grpSpPr>
          <a:xfrm>
            <a:off x="6817365" y="4146035"/>
            <a:ext cx="269395" cy="276795"/>
            <a:chOff x="2605300" y="5003050"/>
            <a:chExt cx="418900" cy="430475"/>
          </a:xfrm>
        </p:grpSpPr>
        <p:sp>
          <p:nvSpPr>
            <p:cNvPr id="179" name="Google Shape;179;p18"/>
            <p:cNvSpPr/>
            <p:nvPr/>
          </p:nvSpPr>
          <p:spPr>
            <a:xfrm>
              <a:off x="2820225" y="5222250"/>
              <a:ext cx="202750" cy="211275"/>
            </a:xfrm>
            <a:custGeom>
              <a:rect b="b" l="l" r="r" t="t"/>
              <a:pathLst>
                <a:path extrusionOk="0" h="8451" w="811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8"/>
            <p:cNvSpPr/>
            <p:nvPr/>
          </p:nvSpPr>
          <p:spPr>
            <a:xfrm>
              <a:off x="2606525" y="5003050"/>
              <a:ext cx="203975" cy="208225"/>
            </a:xfrm>
            <a:custGeom>
              <a:rect b="b" l="l" r="r" t="t"/>
              <a:pathLst>
                <a:path extrusionOk="0" h="8329" w="8159">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
            <p:cNvSpPr/>
            <p:nvPr/>
          </p:nvSpPr>
          <p:spPr>
            <a:xfrm>
              <a:off x="2605300" y="5008550"/>
              <a:ext cx="418900" cy="418875"/>
            </a:xfrm>
            <a:custGeom>
              <a:rect b="b" l="l" r="r" t="t"/>
              <a:pathLst>
                <a:path extrusionOk="0" h="16755" w="16756">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 name="Google Shape;182;p18"/>
          <p:cNvGrpSpPr/>
          <p:nvPr/>
        </p:nvGrpSpPr>
        <p:grpSpPr>
          <a:xfrm>
            <a:off x="7224560" y="4151935"/>
            <a:ext cx="322000" cy="264627"/>
            <a:chOff x="3238475" y="5012225"/>
            <a:chExt cx="500700" cy="411550"/>
          </a:xfrm>
        </p:grpSpPr>
        <p:sp>
          <p:nvSpPr>
            <p:cNvPr id="183" name="Google Shape;183;p18"/>
            <p:cNvSpPr/>
            <p:nvPr/>
          </p:nvSpPr>
          <p:spPr>
            <a:xfrm>
              <a:off x="3238475" y="5315050"/>
              <a:ext cx="500700" cy="108725"/>
            </a:xfrm>
            <a:custGeom>
              <a:rect b="b" l="l" r="r" t="t"/>
              <a:pathLst>
                <a:path extrusionOk="0" h="4349" w="20028">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
            <p:cNvSpPr/>
            <p:nvPr/>
          </p:nvSpPr>
          <p:spPr>
            <a:xfrm>
              <a:off x="3282450" y="5160575"/>
              <a:ext cx="412750" cy="140475"/>
            </a:xfrm>
            <a:custGeom>
              <a:rect b="b" l="l" r="r" t="t"/>
              <a:pathLst>
                <a:path extrusionOk="0" h="5619" w="1651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p:nvPr/>
          </p:nvSpPr>
          <p:spPr>
            <a:xfrm>
              <a:off x="3473550" y="5012225"/>
              <a:ext cx="30550" cy="129450"/>
            </a:xfrm>
            <a:custGeom>
              <a:rect b="b" l="l" r="r" t="t"/>
              <a:pathLst>
                <a:path extrusionOk="0" h="5178" w="1222">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p:nvPr/>
          </p:nvSpPr>
          <p:spPr>
            <a:xfrm>
              <a:off x="3429575" y="5012225"/>
              <a:ext cx="31175" cy="129450"/>
            </a:xfrm>
            <a:custGeom>
              <a:rect b="b" l="l" r="r" t="t"/>
              <a:pathLst>
                <a:path extrusionOk="0" h="5178" w="1247">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
            <p:cNvSpPr/>
            <p:nvPr/>
          </p:nvSpPr>
          <p:spPr>
            <a:xfrm>
              <a:off x="3516900" y="5012225"/>
              <a:ext cx="31175" cy="129450"/>
            </a:xfrm>
            <a:custGeom>
              <a:rect b="b" l="l" r="r" t="t"/>
              <a:pathLst>
                <a:path extrusionOk="0" h="5178" w="1247">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 name="Google Shape;188;p18"/>
          <p:cNvGrpSpPr/>
          <p:nvPr/>
        </p:nvGrpSpPr>
        <p:grpSpPr>
          <a:xfrm>
            <a:off x="7696547" y="4141727"/>
            <a:ext cx="245021" cy="284640"/>
            <a:chOff x="3972400" y="4996350"/>
            <a:chExt cx="381000" cy="442675"/>
          </a:xfrm>
        </p:grpSpPr>
        <p:sp>
          <p:nvSpPr>
            <p:cNvPr id="189" name="Google Shape;189;p18"/>
            <p:cNvSpPr/>
            <p:nvPr/>
          </p:nvSpPr>
          <p:spPr>
            <a:xfrm>
              <a:off x="4157400" y="4996350"/>
              <a:ext cx="86725" cy="103200"/>
            </a:xfrm>
            <a:custGeom>
              <a:rect b="b" l="l" r="r" t="t"/>
              <a:pathLst>
                <a:path extrusionOk="0" h="4128" w="3469">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
            <p:cNvSpPr/>
            <p:nvPr/>
          </p:nvSpPr>
          <p:spPr>
            <a:xfrm>
              <a:off x="3972400" y="5048250"/>
              <a:ext cx="381000" cy="390775"/>
            </a:xfrm>
            <a:custGeom>
              <a:rect b="b" l="l" r="r" t="t"/>
              <a:pathLst>
                <a:path extrusionOk="0" h="15631" w="1524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rgbClr val="009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1" name="Google Shape;191;p18"/>
          <p:cNvPicPr preferRelativeResize="0"/>
          <p:nvPr/>
        </p:nvPicPr>
        <p:blipFill>
          <a:blip r:embed="rId2">
            <a:alphaModFix/>
          </a:blip>
          <a:stretch>
            <a:fillRect/>
          </a:stretch>
        </p:blipFill>
        <p:spPr>
          <a:xfrm>
            <a:off x="368456" y="937471"/>
            <a:ext cx="979409" cy="979406"/>
          </a:xfrm>
          <a:prstGeom prst="rect">
            <a:avLst/>
          </a:prstGeom>
          <a:noFill/>
          <a:ln>
            <a:noFill/>
          </a:ln>
        </p:spPr>
      </p:pic>
      <p:pic>
        <p:nvPicPr>
          <p:cNvPr id="192" name="Google Shape;192;p18"/>
          <p:cNvPicPr preferRelativeResize="0"/>
          <p:nvPr/>
        </p:nvPicPr>
        <p:blipFill>
          <a:blip r:embed="rId3">
            <a:alphaModFix/>
          </a:blip>
          <a:stretch>
            <a:fillRect/>
          </a:stretch>
        </p:blipFill>
        <p:spPr>
          <a:xfrm>
            <a:off x="2792349" y="2798400"/>
            <a:ext cx="1053376" cy="1052531"/>
          </a:xfrm>
          <a:prstGeom prst="rect">
            <a:avLst/>
          </a:prstGeom>
          <a:noFill/>
          <a:ln>
            <a:noFill/>
          </a:ln>
        </p:spPr>
      </p:pic>
      <p:pic>
        <p:nvPicPr>
          <p:cNvPr id="193" name="Google Shape;193;p18"/>
          <p:cNvPicPr preferRelativeResize="0"/>
          <p:nvPr/>
        </p:nvPicPr>
        <p:blipFill>
          <a:blip r:embed="rId4">
            <a:alphaModFix/>
          </a:blip>
          <a:stretch>
            <a:fillRect/>
          </a:stretch>
        </p:blipFill>
        <p:spPr>
          <a:xfrm>
            <a:off x="6546973" y="2835354"/>
            <a:ext cx="979408" cy="978628"/>
          </a:xfrm>
          <a:prstGeom prst="rect">
            <a:avLst/>
          </a:prstGeom>
          <a:noFill/>
          <a:ln>
            <a:noFill/>
          </a:ln>
        </p:spPr>
      </p:pic>
      <p:pic>
        <p:nvPicPr>
          <p:cNvPr id="194" name="Google Shape;194;p18"/>
          <p:cNvPicPr preferRelativeResize="0"/>
          <p:nvPr/>
        </p:nvPicPr>
        <p:blipFill>
          <a:blip r:embed="rId5">
            <a:alphaModFix/>
          </a:blip>
          <a:stretch>
            <a:fillRect/>
          </a:stretch>
        </p:blipFill>
        <p:spPr>
          <a:xfrm>
            <a:off x="2914467" y="730944"/>
            <a:ext cx="908216" cy="908216"/>
          </a:xfrm>
          <a:prstGeom prst="rect">
            <a:avLst/>
          </a:prstGeom>
          <a:noFill/>
          <a:ln>
            <a:noFill/>
          </a:ln>
        </p:spPr>
      </p:pic>
      <p:pic>
        <p:nvPicPr>
          <p:cNvPr id="195" name="Google Shape;195;p18"/>
          <p:cNvPicPr preferRelativeResize="0"/>
          <p:nvPr/>
        </p:nvPicPr>
        <p:blipFill>
          <a:blip r:embed="rId6">
            <a:alphaModFix/>
          </a:blip>
          <a:stretch>
            <a:fillRect/>
          </a:stretch>
        </p:blipFill>
        <p:spPr>
          <a:xfrm>
            <a:off x="5216259" y="2834579"/>
            <a:ext cx="979409" cy="980171"/>
          </a:xfrm>
          <a:prstGeom prst="rect">
            <a:avLst/>
          </a:prstGeom>
          <a:noFill/>
          <a:ln>
            <a:noFill/>
          </a:ln>
        </p:spPr>
      </p:pic>
      <p:pic>
        <p:nvPicPr>
          <p:cNvPr id="196" name="Google Shape;196;p18"/>
          <p:cNvPicPr preferRelativeResize="0"/>
          <p:nvPr/>
        </p:nvPicPr>
        <p:blipFill>
          <a:blip r:embed="rId7">
            <a:alphaModFix/>
          </a:blip>
          <a:stretch>
            <a:fillRect/>
          </a:stretch>
        </p:blipFill>
        <p:spPr>
          <a:xfrm>
            <a:off x="4004299" y="2797976"/>
            <a:ext cx="1053376" cy="1053373"/>
          </a:xfrm>
          <a:prstGeom prst="rect">
            <a:avLst/>
          </a:prstGeom>
          <a:noFill/>
          <a:ln>
            <a:noFill/>
          </a:ln>
        </p:spPr>
      </p:pic>
      <p:pic>
        <p:nvPicPr>
          <p:cNvPr id="197" name="Google Shape;197;p18"/>
          <p:cNvPicPr preferRelativeResize="0"/>
          <p:nvPr/>
        </p:nvPicPr>
        <p:blipFill>
          <a:blip r:embed="rId8">
            <a:alphaModFix/>
          </a:blip>
          <a:stretch>
            <a:fillRect/>
          </a:stretch>
        </p:blipFill>
        <p:spPr>
          <a:xfrm>
            <a:off x="2961039" y="1811262"/>
            <a:ext cx="815073" cy="815073"/>
          </a:xfrm>
          <a:prstGeom prst="rect">
            <a:avLst/>
          </a:prstGeom>
          <a:noFill/>
          <a:ln>
            <a:noFill/>
          </a:ln>
        </p:spPr>
      </p:pic>
      <p:pic>
        <p:nvPicPr>
          <p:cNvPr id="198" name="Google Shape;198;p18"/>
          <p:cNvPicPr preferRelativeResize="0"/>
          <p:nvPr/>
        </p:nvPicPr>
        <p:blipFill>
          <a:blip r:embed="rId9">
            <a:alphaModFix/>
          </a:blip>
          <a:stretch>
            <a:fillRect/>
          </a:stretch>
        </p:blipFill>
        <p:spPr>
          <a:xfrm>
            <a:off x="3976720" y="1755995"/>
            <a:ext cx="979409" cy="980205"/>
          </a:xfrm>
          <a:prstGeom prst="rect">
            <a:avLst/>
          </a:prstGeom>
          <a:noFill/>
          <a:ln>
            <a:noFill/>
          </a:ln>
        </p:spPr>
      </p:pic>
      <p:pic>
        <p:nvPicPr>
          <p:cNvPr id="199" name="Google Shape;199;p18"/>
          <p:cNvPicPr preferRelativeResize="0"/>
          <p:nvPr/>
        </p:nvPicPr>
        <p:blipFill>
          <a:blip r:embed="rId10">
            <a:alphaModFix/>
          </a:blip>
          <a:stretch>
            <a:fillRect/>
          </a:stretch>
        </p:blipFill>
        <p:spPr>
          <a:xfrm>
            <a:off x="7818058" y="2807736"/>
            <a:ext cx="869616" cy="870314"/>
          </a:xfrm>
          <a:prstGeom prst="rect">
            <a:avLst/>
          </a:prstGeom>
          <a:noFill/>
          <a:ln>
            <a:noFill/>
          </a:ln>
        </p:spPr>
      </p:pic>
      <p:pic>
        <p:nvPicPr>
          <p:cNvPr id="200" name="Google Shape;200;p18"/>
          <p:cNvPicPr preferRelativeResize="0"/>
          <p:nvPr/>
        </p:nvPicPr>
        <p:blipFill>
          <a:blip r:embed="rId11">
            <a:alphaModFix/>
          </a:blip>
          <a:stretch>
            <a:fillRect/>
          </a:stretch>
        </p:blipFill>
        <p:spPr>
          <a:xfrm>
            <a:off x="5389287" y="695363"/>
            <a:ext cx="979408" cy="979408"/>
          </a:xfrm>
          <a:prstGeom prst="rect">
            <a:avLst/>
          </a:prstGeom>
          <a:noFill/>
          <a:ln>
            <a:noFill/>
          </a:ln>
        </p:spPr>
      </p:pic>
      <p:pic>
        <p:nvPicPr>
          <p:cNvPr id="201" name="Google Shape;201;p18"/>
          <p:cNvPicPr preferRelativeResize="0"/>
          <p:nvPr/>
        </p:nvPicPr>
        <p:blipFill>
          <a:blip r:embed="rId12">
            <a:alphaModFix/>
          </a:blip>
          <a:stretch>
            <a:fillRect/>
          </a:stretch>
        </p:blipFill>
        <p:spPr>
          <a:xfrm>
            <a:off x="4060675" y="695363"/>
            <a:ext cx="979408" cy="979408"/>
          </a:xfrm>
          <a:prstGeom prst="rect">
            <a:avLst/>
          </a:prstGeom>
          <a:noFill/>
          <a:ln>
            <a:noFill/>
          </a:ln>
        </p:spPr>
      </p:pic>
      <p:pic>
        <p:nvPicPr>
          <p:cNvPr id="202" name="Google Shape;202;p18"/>
          <p:cNvPicPr preferRelativeResize="0"/>
          <p:nvPr/>
        </p:nvPicPr>
        <p:blipFill>
          <a:blip r:embed="rId13">
            <a:alphaModFix/>
          </a:blip>
          <a:stretch>
            <a:fillRect/>
          </a:stretch>
        </p:blipFill>
        <p:spPr>
          <a:xfrm>
            <a:off x="6440962" y="1783639"/>
            <a:ext cx="869616" cy="870305"/>
          </a:xfrm>
          <a:prstGeom prst="rect">
            <a:avLst/>
          </a:prstGeom>
          <a:noFill/>
          <a:ln>
            <a:noFill/>
          </a:ln>
        </p:spPr>
      </p:pic>
      <p:pic>
        <p:nvPicPr>
          <p:cNvPr id="203" name="Google Shape;203;p18"/>
          <p:cNvPicPr preferRelativeResize="0"/>
          <p:nvPr/>
        </p:nvPicPr>
        <p:blipFill>
          <a:blip r:embed="rId14">
            <a:alphaModFix/>
          </a:blip>
          <a:stretch>
            <a:fillRect/>
          </a:stretch>
        </p:blipFill>
        <p:spPr>
          <a:xfrm>
            <a:off x="7365968" y="1729098"/>
            <a:ext cx="979409" cy="979406"/>
          </a:xfrm>
          <a:prstGeom prst="rect">
            <a:avLst/>
          </a:prstGeom>
          <a:noFill/>
          <a:ln>
            <a:noFill/>
          </a:ln>
        </p:spPr>
      </p:pic>
      <p:pic>
        <p:nvPicPr>
          <p:cNvPr id="204" name="Google Shape;204;p18"/>
          <p:cNvPicPr preferRelativeResize="0"/>
          <p:nvPr/>
        </p:nvPicPr>
        <p:blipFill>
          <a:blip r:embed="rId15">
            <a:alphaModFix/>
          </a:blip>
          <a:stretch>
            <a:fillRect/>
          </a:stretch>
        </p:blipFill>
        <p:spPr>
          <a:xfrm>
            <a:off x="5271215" y="1765376"/>
            <a:ext cx="979408" cy="978644"/>
          </a:xfrm>
          <a:prstGeom prst="rect">
            <a:avLst/>
          </a:prstGeom>
          <a:noFill/>
          <a:ln>
            <a:noFill/>
          </a:ln>
        </p:spPr>
      </p:pic>
      <p:pic>
        <p:nvPicPr>
          <p:cNvPr id="205" name="Google Shape;205;p18"/>
          <p:cNvPicPr preferRelativeResize="0"/>
          <p:nvPr/>
        </p:nvPicPr>
        <p:blipFill>
          <a:blip r:embed="rId16">
            <a:alphaModFix/>
          </a:blip>
          <a:stretch>
            <a:fillRect/>
          </a:stretch>
        </p:blipFill>
        <p:spPr>
          <a:xfrm>
            <a:off x="6805129" y="669434"/>
            <a:ext cx="1180247" cy="1179322"/>
          </a:xfrm>
          <a:prstGeom prst="rect">
            <a:avLst/>
          </a:prstGeom>
          <a:noFill/>
          <a:ln>
            <a:noFill/>
          </a:ln>
        </p:spPr>
      </p:pic>
      <p:pic>
        <p:nvPicPr>
          <p:cNvPr id="206" name="Google Shape;206;p18"/>
          <p:cNvPicPr preferRelativeResize="0"/>
          <p:nvPr/>
        </p:nvPicPr>
        <p:blipFill>
          <a:blip r:embed="rId17">
            <a:alphaModFix/>
          </a:blip>
          <a:stretch>
            <a:fillRect/>
          </a:stretch>
        </p:blipFill>
        <p:spPr>
          <a:xfrm>
            <a:off x="1697067" y="620550"/>
            <a:ext cx="979409" cy="979406"/>
          </a:xfrm>
          <a:prstGeom prst="rect">
            <a:avLst/>
          </a:prstGeom>
          <a:noFill/>
          <a:ln>
            <a:noFill/>
          </a:ln>
        </p:spPr>
      </p:pic>
      <p:pic>
        <p:nvPicPr>
          <p:cNvPr id="207" name="Google Shape;207;p18"/>
          <p:cNvPicPr preferRelativeResize="0"/>
          <p:nvPr/>
        </p:nvPicPr>
        <p:blipFill>
          <a:blip r:embed="rId18">
            <a:alphaModFix/>
          </a:blip>
          <a:stretch>
            <a:fillRect/>
          </a:stretch>
        </p:blipFill>
        <p:spPr>
          <a:xfrm>
            <a:off x="1530545" y="1530276"/>
            <a:ext cx="1112633" cy="1111738"/>
          </a:xfrm>
          <a:prstGeom prst="rect">
            <a:avLst/>
          </a:prstGeom>
          <a:noFill/>
          <a:ln>
            <a:noFill/>
          </a:ln>
        </p:spPr>
      </p:pic>
      <p:pic>
        <p:nvPicPr>
          <p:cNvPr id="208" name="Google Shape;208;p18"/>
          <p:cNvPicPr preferRelativeResize="0"/>
          <p:nvPr/>
        </p:nvPicPr>
        <p:blipFill>
          <a:blip r:embed="rId19">
            <a:alphaModFix/>
          </a:blip>
          <a:stretch>
            <a:fillRect/>
          </a:stretch>
        </p:blipFill>
        <p:spPr>
          <a:xfrm>
            <a:off x="1445973" y="2809283"/>
            <a:ext cx="979408" cy="978628"/>
          </a:xfrm>
          <a:prstGeom prst="rect">
            <a:avLst/>
          </a:prstGeom>
          <a:noFill/>
          <a:ln>
            <a:noFill/>
          </a:ln>
        </p:spPr>
      </p:pic>
      <p:pic>
        <p:nvPicPr>
          <p:cNvPr id="209" name="Google Shape;209;p18"/>
          <p:cNvPicPr preferRelativeResize="0"/>
          <p:nvPr/>
        </p:nvPicPr>
        <p:blipFill>
          <a:blip r:embed="rId20">
            <a:alphaModFix/>
          </a:blip>
          <a:stretch>
            <a:fillRect/>
          </a:stretch>
        </p:blipFill>
        <p:spPr>
          <a:xfrm>
            <a:off x="423352" y="2863788"/>
            <a:ext cx="869616" cy="869616"/>
          </a:xfrm>
          <a:prstGeom prst="rect">
            <a:avLst/>
          </a:prstGeom>
          <a:noFill/>
          <a:ln>
            <a:noFill/>
          </a:ln>
        </p:spPr>
      </p:pic>
      <p:pic>
        <p:nvPicPr>
          <p:cNvPr id="210" name="Google Shape;210;p18"/>
          <p:cNvPicPr preferRelativeResize="0"/>
          <p:nvPr/>
        </p:nvPicPr>
        <p:blipFill>
          <a:blip r:embed="rId21">
            <a:alphaModFix/>
          </a:blip>
          <a:stretch>
            <a:fillRect/>
          </a:stretch>
        </p:blipFill>
        <p:spPr>
          <a:xfrm>
            <a:off x="368449" y="1811248"/>
            <a:ext cx="1053376" cy="105254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 Thank You Slide">
  <p:cSld name="CUSTOM_7">
    <p:bg>
      <p:bgPr>
        <a:solidFill>
          <a:srgbClr val="1893D1"/>
        </a:solidFill>
      </p:bgPr>
    </p:bg>
    <p:spTree>
      <p:nvGrpSpPr>
        <p:cNvPr id="211" name="Shape 211"/>
        <p:cNvGrpSpPr/>
        <p:nvPr/>
      </p:nvGrpSpPr>
      <p:grpSpPr>
        <a:xfrm>
          <a:off x="0" y="0"/>
          <a:ext cx="0" cy="0"/>
          <a:chOff x="0" y="0"/>
          <a:chExt cx="0" cy="0"/>
        </a:xfrm>
      </p:grpSpPr>
      <p:sp>
        <p:nvSpPr>
          <p:cNvPr id="212" name="Google Shape;212;p19"/>
          <p:cNvSpPr txBox="1"/>
          <p:nvPr/>
        </p:nvSpPr>
        <p:spPr>
          <a:xfrm>
            <a:off x="979950" y="2236050"/>
            <a:ext cx="7184100" cy="97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300">
                <a:solidFill>
                  <a:srgbClr val="FFFFFF"/>
                </a:solidFill>
                <a:latin typeface="Roboto Black"/>
                <a:ea typeface="Roboto Black"/>
                <a:cs typeface="Roboto Black"/>
                <a:sym typeface="Roboto Black"/>
              </a:rPr>
              <a:t>Thank you for joining us</a:t>
            </a:r>
            <a:endParaRPr sz="3300">
              <a:solidFill>
                <a:srgbClr val="FFFFFF"/>
              </a:solidFill>
              <a:latin typeface="Roboto Black"/>
              <a:ea typeface="Roboto Black"/>
              <a:cs typeface="Roboto Black"/>
              <a:sym typeface="Roboto Black"/>
            </a:endParaRPr>
          </a:p>
        </p:txBody>
      </p:sp>
      <p:pic>
        <p:nvPicPr>
          <p:cNvPr id="213" name="Google Shape;213;p19"/>
          <p:cNvPicPr preferRelativeResize="0"/>
          <p:nvPr/>
        </p:nvPicPr>
        <p:blipFill>
          <a:blip r:embed="rId2">
            <a:alphaModFix/>
          </a:blip>
          <a:stretch>
            <a:fillRect/>
          </a:stretch>
        </p:blipFill>
        <p:spPr>
          <a:xfrm>
            <a:off x="3828428" y="4401350"/>
            <a:ext cx="1272349" cy="390051"/>
          </a:xfrm>
          <a:prstGeom prst="rect">
            <a:avLst/>
          </a:prstGeom>
          <a:noFill/>
          <a:ln>
            <a:noFill/>
          </a:ln>
        </p:spPr>
      </p:pic>
      <p:cxnSp>
        <p:nvCxnSpPr>
          <p:cNvPr id="214" name="Google Shape;214;p19"/>
          <p:cNvCxnSpPr/>
          <p:nvPr/>
        </p:nvCxnSpPr>
        <p:spPr>
          <a:xfrm>
            <a:off x="2370150" y="2975675"/>
            <a:ext cx="4470300" cy="0"/>
          </a:xfrm>
          <a:prstGeom prst="straightConnector1">
            <a:avLst/>
          </a:prstGeom>
          <a:noFill/>
          <a:ln cap="flat" cmpd="sng" w="19050">
            <a:solidFill>
              <a:srgbClr val="000000"/>
            </a:solidFill>
            <a:prstDash val="solid"/>
            <a:round/>
            <a:headEnd len="med" w="med" type="none"/>
            <a:tailEnd len="med" w="med" type="none"/>
          </a:ln>
        </p:spPr>
      </p:cxnSp>
      <p:sp>
        <p:nvSpPr>
          <p:cNvPr id="215" name="Google Shape;215;p19"/>
          <p:cNvSpPr txBox="1"/>
          <p:nvPr/>
        </p:nvSpPr>
        <p:spPr>
          <a:xfrm>
            <a:off x="2370150" y="2979300"/>
            <a:ext cx="4403700" cy="55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Lora Medium"/>
                <a:ea typeface="Lora Medium"/>
                <a:cs typeface="Lora Medium"/>
                <a:sym typeface="Lora Medium"/>
              </a:rPr>
              <a:t>Ecotrust.org   |  @ecotrust </a:t>
            </a:r>
            <a:r>
              <a:rPr b="1" lang="en" sz="1100">
                <a:solidFill>
                  <a:srgbClr val="FFFFFF"/>
                </a:solidFill>
                <a:latin typeface="Roboto"/>
                <a:ea typeface="Roboto"/>
                <a:cs typeface="Roboto"/>
                <a:sym typeface="Roboto"/>
              </a:rPr>
              <a:t> </a:t>
            </a:r>
            <a:endParaRPr b="1" sz="1100">
              <a:solidFill>
                <a:srgbClr val="FFFFFF"/>
              </a:solidFill>
              <a:latin typeface="Roboto"/>
              <a:ea typeface="Roboto"/>
              <a:cs typeface="Roboto"/>
              <a:sym typeface="Roboto"/>
            </a:endParaRPr>
          </a:p>
        </p:txBody>
      </p:sp>
      <p:pic>
        <p:nvPicPr>
          <p:cNvPr id="216" name="Google Shape;216;p19"/>
          <p:cNvPicPr preferRelativeResize="0"/>
          <p:nvPr/>
        </p:nvPicPr>
        <p:blipFill>
          <a:blip r:embed="rId3">
            <a:alphaModFix/>
          </a:blip>
          <a:stretch>
            <a:fillRect/>
          </a:stretch>
        </p:blipFill>
        <p:spPr>
          <a:xfrm>
            <a:off x="3784738" y="757075"/>
            <a:ext cx="1574525" cy="154367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 Guide Slide">
  <p:cSld name="CUSTOM_6">
    <p:spTree>
      <p:nvGrpSpPr>
        <p:cNvPr id="217" name="Shape 217"/>
        <p:cNvGrpSpPr/>
        <p:nvPr/>
      </p:nvGrpSpPr>
      <p:grpSpPr>
        <a:xfrm>
          <a:off x="0" y="0"/>
          <a:ext cx="0" cy="0"/>
          <a:chOff x="0" y="0"/>
          <a:chExt cx="0" cy="0"/>
        </a:xfrm>
      </p:grpSpPr>
      <p:sp>
        <p:nvSpPr>
          <p:cNvPr id="218" name="Google Shape;218;p20"/>
          <p:cNvSpPr txBox="1"/>
          <p:nvPr/>
        </p:nvSpPr>
        <p:spPr>
          <a:xfrm>
            <a:off x="1126050" y="452275"/>
            <a:ext cx="68919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FF00FF"/>
                </a:solidFill>
                <a:latin typeface="Lora"/>
                <a:ea typeface="Lora"/>
                <a:cs typeface="Lora"/>
                <a:sym typeface="Lora"/>
              </a:rPr>
              <a:t>Please delete this slide after reading.</a:t>
            </a:r>
            <a:endParaRPr b="1" sz="2800">
              <a:solidFill>
                <a:srgbClr val="FF00FF"/>
              </a:solidFill>
              <a:latin typeface="Lora"/>
              <a:ea typeface="Lora"/>
              <a:cs typeface="Lora"/>
              <a:sym typeface="Lora"/>
            </a:endParaRPr>
          </a:p>
          <a:p>
            <a:pPr indent="0" lvl="0" marL="0" rtl="0" algn="ctr">
              <a:spcBef>
                <a:spcPts val="0"/>
              </a:spcBef>
              <a:spcAft>
                <a:spcPts val="0"/>
              </a:spcAft>
              <a:buNone/>
            </a:pPr>
            <a:r>
              <a:t/>
            </a:r>
            <a:endParaRPr sz="2800">
              <a:solidFill>
                <a:srgbClr val="FF00FF"/>
              </a:solidFill>
              <a:latin typeface="Roboto"/>
              <a:ea typeface="Roboto"/>
              <a:cs typeface="Roboto"/>
              <a:sym typeface="Roboto"/>
            </a:endParaRPr>
          </a:p>
          <a:p>
            <a:pPr indent="0" lvl="0" marL="0" rtl="0" algn="l">
              <a:spcBef>
                <a:spcPts val="0"/>
              </a:spcBef>
              <a:spcAft>
                <a:spcPts val="0"/>
              </a:spcAft>
              <a:buNone/>
            </a:pPr>
            <a:r>
              <a:rPr b="1" lang="en" sz="1200">
                <a:solidFill>
                  <a:srgbClr val="434343"/>
                </a:solidFill>
                <a:latin typeface="Roboto"/>
                <a:ea typeface="Roboto"/>
                <a:cs typeface="Roboto"/>
                <a:sym typeface="Roboto"/>
              </a:rPr>
              <a:t>Stay in Google Slides</a:t>
            </a:r>
            <a:endParaRPr b="1" sz="1200">
              <a:solidFill>
                <a:srgbClr val="434343"/>
              </a:solidFill>
              <a:latin typeface="Roboto"/>
              <a:ea typeface="Roboto"/>
              <a:cs typeface="Roboto"/>
              <a:sym typeface="Roboto"/>
            </a:endParaRPr>
          </a:p>
          <a:p>
            <a:pPr indent="0" lvl="0" marL="0" rtl="0" algn="l">
              <a:spcBef>
                <a:spcPts val="0"/>
              </a:spcBef>
              <a:spcAft>
                <a:spcPts val="0"/>
              </a:spcAft>
              <a:buNone/>
            </a:pPr>
            <a:r>
              <a:rPr lang="en" sz="1200">
                <a:solidFill>
                  <a:srgbClr val="434343"/>
                </a:solidFill>
                <a:latin typeface="Roboto"/>
                <a:ea typeface="Roboto"/>
                <a:cs typeface="Roboto"/>
                <a:sym typeface="Roboto"/>
              </a:rPr>
              <a:t>Your comms team is working on a Powerpoint version of this deck but for now it needs to be used in Google slides to retain your access to the proper fonts. If you need to use it offline please reach out to any comms team member for support. Thank you.</a:t>
            </a:r>
            <a:endParaRPr sz="1200">
              <a:solidFill>
                <a:srgbClr val="434343"/>
              </a:solidFill>
              <a:latin typeface="Roboto"/>
              <a:ea typeface="Roboto"/>
              <a:cs typeface="Roboto"/>
              <a:sym typeface="Roboto"/>
            </a:endParaRPr>
          </a:p>
          <a:p>
            <a:pPr indent="0" lvl="0" marL="0" rtl="0" algn="l">
              <a:spcBef>
                <a:spcPts val="0"/>
              </a:spcBef>
              <a:spcAft>
                <a:spcPts val="0"/>
              </a:spcAft>
              <a:buNone/>
            </a:pPr>
            <a:r>
              <a:t/>
            </a:r>
            <a:endParaRPr sz="1200">
              <a:solidFill>
                <a:srgbClr val="434343"/>
              </a:solidFill>
              <a:latin typeface="Roboto"/>
              <a:ea typeface="Roboto"/>
              <a:cs typeface="Roboto"/>
              <a:sym typeface="Roboto"/>
            </a:endParaRPr>
          </a:p>
          <a:p>
            <a:pPr indent="0" lvl="0" marL="0" rtl="0" algn="l">
              <a:spcBef>
                <a:spcPts val="0"/>
              </a:spcBef>
              <a:spcAft>
                <a:spcPts val="0"/>
              </a:spcAft>
              <a:buNone/>
            </a:pPr>
            <a:r>
              <a:rPr b="1" lang="en" sz="1200">
                <a:solidFill>
                  <a:srgbClr val="434343"/>
                </a:solidFill>
                <a:latin typeface="Roboto"/>
                <a:ea typeface="Roboto"/>
                <a:cs typeface="Roboto"/>
                <a:sym typeface="Roboto"/>
              </a:rPr>
              <a:t>Equity guidelines</a:t>
            </a:r>
            <a:endParaRPr b="1" sz="1200">
              <a:solidFill>
                <a:srgbClr val="434343"/>
              </a:solidFill>
              <a:latin typeface="Roboto"/>
              <a:ea typeface="Roboto"/>
              <a:cs typeface="Roboto"/>
              <a:sym typeface="Roboto"/>
            </a:endParaRPr>
          </a:p>
          <a:p>
            <a:pPr indent="0" lvl="0" marL="0" rtl="0" algn="l">
              <a:spcBef>
                <a:spcPts val="0"/>
              </a:spcBef>
              <a:spcAft>
                <a:spcPts val="0"/>
              </a:spcAft>
              <a:buNone/>
            </a:pPr>
            <a:r>
              <a:rPr lang="en" sz="1200">
                <a:solidFill>
                  <a:srgbClr val="434343"/>
                </a:solidFill>
                <a:latin typeface="Roboto"/>
                <a:ea typeface="Roboto"/>
                <a:cs typeface="Roboto"/>
                <a:sym typeface="Roboto"/>
              </a:rPr>
              <a:t>Also, please reference </a:t>
            </a:r>
            <a:r>
              <a:rPr lang="en" sz="1200" u="sng">
                <a:solidFill>
                  <a:srgbClr val="0097DE"/>
                </a:solidFill>
                <a:latin typeface="Roboto"/>
                <a:ea typeface="Roboto"/>
                <a:cs typeface="Roboto"/>
                <a:sym typeface="Roboto"/>
                <a:hlinkClick r:id="rId2">
                  <a:extLst>
                    <a:ext uri="{A12FA001-AC4F-418D-AE19-62706E023703}">
                      <ahyp:hlinkClr val="tx"/>
                    </a:ext>
                  </a:extLst>
                </a:hlinkClick>
              </a:rPr>
              <a:t>Ecotrust’s racial-equity focused guide for aligning your visual and written communications with the Ecotrust brand</a:t>
            </a:r>
            <a:r>
              <a:rPr lang="en" sz="1200">
                <a:solidFill>
                  <a:srgbClr val="434343"/>
                </a:solidFill>
                <a:latin typeface="Roboto"/>
                <a:ea typeface="Roboto"/>
                <a:cs typeface="Roboto"/>
                <a:sym typeface="Roboto"/>
              </a:rPr>
              <a:t> as you build your presentation. Comms team is here to help—just reach out to any member (Doe, Emilie, Heldáy, Megan, or Sarah C.). </a:t>
            </a:r>
            <a:endParaRPr sz="1200">
              <a:solidFill>
                <a:srgbClr val="434343"/>
              </a:solidFill>
              <a:latin typeface="Roboto"/>
              <a:ea typeface="Roboto"/>
              <a:cs typeface="Roboto"/>
              <a:sym typeface="Roboto"/>
            </a:endParaRPr>
          </a:p>
          <a:p>
            <a:pPr indent="0" lvl="0" marL="0" rtl="0" algn="l">
              <a:spcBef>
                <a:spcPts val="0"/>
              </a:spcBef>
              <a:spcAft>
                <a:spcPts val="0"/>
              </a:spcAft>
              <a:buNone/>
            </a:pPr>
            <a:r>
              <a:t/>
            </a:r>
            <a:endParaRPr sz="1200">
              <a:solidFill>
                <a:srgbClr val="434343"/>
              </a:solidFill>
              <a:latin typeface="Roboto"/>
              <a:ea typeface="Roboto"/>
              <a:cs typeface="Roboto"/>
              <a:sym typeface="Roboto"/>
            </a:endParaRPr>
          </a:p>
          <a:p>
            <a:pPr indent="0" lvl="0" marL="0" rtl="0" algn="l">
              <a:spcBef>
                <a:spcPts val="0"/>
              </a:spcBef>
              <a:spcAft>
                <a:spcPts val="0"/>
              </a:spcAft>
              <a:buNone/>
            </a:pPr>
            <a:r>
              <a:rPr b="1" lang="en" sz="1200">
                <a:solidFill>
                  <a:srgbClr val="434343"/>
                </a:solidFill>
                <a:latin typeface="Roboto"/>
                <a:ea typeface="Roboto"/>
                <a:cs typeface="Roboto"/>
                <a:sym typeface="Roboto"/>
              </a:rPr>
              <a:t>Looking for photos?</a:t>
            </a:r>
            <a:endParaRPr b="1" sz="1200">
              <a:solidFill>
                <a:srgbClr val="434343"/>
              </a:solidFill>
              <a:latin typeface="Roboto"/>
              <a:ea typeface="Roboto"/>
              <a:cs typeface="Roboto"/>
              <a:sym typeface="Roboto"/>
            </a:endParaRPr>
          </a:p>
          <a:p>
            <a:pPr indent="0" lvl="0" marL="0" rtl="0" algn="l">
              <a:spcBef>
                <a:spcPts val="0"/>
              </a:spcBef>
              <a:spcAft>
                <a:spcPts val="0"/>
              </a:spcAft>
              <a:buNone/>
            </a:pPr>
            <a:r>
              <a:rPr lang="en" sz="1200">
                <a:solidFill>
                  <a:srgbClr val="434343"/>
                </a:solidFill>
                <a:latin typeface="Roboto"/>
                <a:ea typeface="Roboto"/>
                <a:cs typeface="Roboto"/>
                <a:sym typeface="Roboto"/>
              </a:rPr>
              <a:t>Ecotrust stores our photos on an internal archive called the Digital Asset Manager </a:t>
            </a:r>
            <a:r>
              <a:rPr lang="en" sz="1200" u="sng">
                <a:solidFill>
                  <a:srgbClr val="0097DE"/>
                </a:solidFill>
                <a:latin typeface="Roboto"/>
                <a:ea typeface="Roboto"/>
                <a:cs typeface="Roboto"/>
                <a:sym typeface="Roboto"/>
                <a:hlinkClick r:id="rId3">
                  <a:extLst>
                    <a:ext uri="{A12FA001-AC4F-418D-AE19-62706E023703}">
                      <ahyp:hlinkClr val="tx"/>
                    </a:ext>
                  </a:extLst>
                </a:hlinkClick>
              </a:rPr>
              <a:t>(DAM)</a:t>
            </a:r>
            <a:r>
              <a:rPr lang="en" sz="1200">
                <a:solidFill>
                  <a:srgbClr val="434343"/>
                </a:solidFill>
                <a:latin typeface="Roboto"/>
                <a:ea typeface="Roboto"/>
                <a:cs typeface="Roboto"/>
                <a:sym typeface="Roboto"/>
              </a:rPr>
              <a:t>. You need to be on our VPN to access that URL.  If you don’t already have login a Emile or Sarah C. can make you one easily. Comms team is always happy to support you in finding  the right images for your presentation. If you are hunting on your own please remember to reference the Brand Equity guidelines when using images and if in doubt, talk to the staff member(s) pictured and/or whose work is being shown.</a:t>
            </a:r>
            <a:r>
              <a:rPr lang="en">
                <a:solidFill>
                  <a:srgbClr val="434343"/>
                </a:solidFill>
                <a:latin typeface="Roboto"/>
                <a:ea typeface="Roboto"/>
                <a:cs typeface="Roboto"/>
                <a:sym typeface="Roboto"/>
              </a:rPr>
              <a:t> </a:t>
            </a:r>
            <a:endParaRPr>
              <a:solidFill>
                <a:srgbClr val="434343"/>
              </a:solidFill>
              <a:latin typeface="Roboto"/>
              <a:ea typeface="Roboto"/>
              <a:cs typeface="Roboto"/>
              <a:sym typeface="Roboto"/>
            </a:endParaRPr>
          </a:p>
          <a:p>
            <a:pPr indent="0" lvl="0" marL="0" rtl="0" algn="ctr">
              <a:spcBef>
                <a:spcPts val="0"/>
              </a:spcBef>
              <a:spcAft>
                <a:spcPts val="0"/>
              </a:spcAft>
              <a:buNone/>
            </a:pPr>
            <a:r>
              <a:t/>
            </a:r>
            <a:endParaRPr sz="2800">
              <a:solidFill>
                <a:srgbClr val="FF00FF"/>
              </a:solidFill>
            </a:endParaRPr>
          </a:p>
          <a:p>
            <a:pPr indent="0" lvl="0" marL="0" rtl="0" algn="l">
              <a:spcBef>
                <a:spcPts val="0"/>
              </a:spcBef>
              <a:spcAft>
                <a:spcPts val="0"/>
              </a:spcAft>
              <a:buNone/>
            </a:pPr>
            <a:r>
              <a:rPr lang="en" sz="2800">
                <a:solidFill>
                  <a:srgbClr val="FF00FF"/>
                </a:solidFill>
              </a:rPr>
              <a:t>  </a:t>
            </a:r>
            <a:endParaRPr sz="2800">
              <a:solidFill>
                <a:srgbClr val="FF00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ver Slide Alternative" type="secHead">
  <p:cSld name="SECTION_HEADER">
    <p:bg>
      <p:bgPr>
        <a:solidFill>
          <a:srgbClr val="1893D1"/>
        </a:solidFill>
      </p:bgPr>
    </p:bg>
    <p:spTree>
      <p:nvGrpSpPr>
        <p:cNvPr id="12"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3828428" y="4248950"/>
            <a:ext cx="1272349" cy="390051"/>
          </a:xfrm>
          <a:prstGeom prst="rect">
            <a:avLst/>
          </a:prstGeom>
          <a:noFill/>
          <a:ln>
            <a:noFill/>
          </a:ln>
        </p:spPr>
      </p:pic>
      <p:cxnSp>
        <p:nvCxnSpPr>
          <p:cNvPr id="14" name="Google Shape;14;p3"/>
          <p:cNvCxnSpPr/>
          <p:nvPr/>
        </p:nvCxnSpPr>
        <p:spPr>
          <a:xfrm>
            <a:off x="2370150" y="2975675"/>
            <a:ext cx="4188900" cy="0"/>
          </a:xfrm>
          <a:prstGeom prst="straightConnector1">
            <a:avLst/>
          </a:prstGeom>
          <a:noFill/>
          <a:ln cap="flat" cmpd="sng" w="19050">
            <a:solidFill>
              <a:srgbClr val="000000"/>
            </a:solidFill>
            <a:prstDash val="solid"/>
            <a:round/>
            <a:headEnd len="med" w="med" type="none"/>
            <a:tailEnd len="med" w="med" type="none"/>
          </a:ln>
        </p:spPr>
      </p:cxnSp>
      <p:sp>
        <p:nvSpPr>
          <p:cNvPr id="15" name="Google Shape;15;p3"/>
          <p:cNvSpPr txBox="1"/>
          <p:nvPr>
            <p:ph type="title"/>
          </p:nvPr>
        </p:nvSpPr>
        <p:spPr>
          <a:xfrm>
            <a:off x="1446000" y="1874025"/>
            <a:ext cx="6252000" cy="556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3300"/>
              <a:buFont typeface="Roboto Black"/>
              <a:buNone/>
              <a:defRPr sz="3300">
                <a:solidFill>
                  <a:srgbClr val="FFFFFF"/>
                </a:solidFill>
                <a:latin typeface="Roboto Black"/>
                <a:ea typeface="Roboto Black"/>
                <a:cs typeface="Roboto Black"/>
                <a:sym typeface="Roboto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 name="Google Shape;16;p3"/>
          <p:cNvSpPr txBox="1"/>
          <p:nvPr>
            <p:ph idx="1" type="subTitle"/>
          </p:nvPr>
        </p:nvSpPr>
        <p:spPr>
          <a:xfrm>
            <a:off x="2679450" y="3063625"/>
            <a:ext cx="3570300" cy="919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1100"/>
              <a:buFont typeface="Roboto"/>
              <a:buNone/>
              <a:defRPr b="1" sz="1100">
                <a:solidFill>
                  <a:srgbClr val="FFFFFF"/>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 name="Google Shape;17;p3"/>
          <p:cNvSpPr txBox="1"/>
          <p:nvPr>
            <p:ph idx="2" type="subTitle"/>
          </p:nvPr>
        </p:nvSpPr>
        <p:spPr>
          <a:xfrm>
            <a:off x="2299800" y="2403675"/>
            <a:ext cx="4329600" cy="8643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SzPts val="1400"/>
              <a:buFont typeface="Lora SemiBold"/>
              <a:buNone/>
              <a:defRPr>
                <a:latin typeface="Lora SemiBold"/>
                <a:ea typeface="Lora SemiBold"/>
                <a:cs typeface="Lora SemiBold"/>
                <a:sym typeface="Lora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219" name="Shape 219"/>
        <p:cNvGrpSpPr/>
        <p:nvPr/>
      </p:nvGrpSpPr>
      <p:grpSpPr>
        <a:xfrm>
          <a:off x="0" y="0"/>
          <a:ext cx="0" cy="0"/>
          <a:chOff x="0" y="0"/>
          <a:chExt cx="0" cy="0"/>
        </a:xfrm>
      </p:grpSpPr>
      <p:sp>
        <p:nvSpPr>
          <p:cNvPr id="220" name="Google Shape;220;p21"/>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1" name="Google Shape;221;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222" name="Shape 222"/>
        <p:cNvGrpSpPr/>
        <p:nvPr/>
      </p:nvGrpSpPr>
      <p:grpSpPr>
        <a:xfrm>
          <a:off x="0" y="0"/>
          <a:ext cx="0" cy="0"/>
          <a:chOff x="0" y="0"/>
          <a:chExt cx="0" cy="0"/>
        </a:xfrm>
      </p:grpSpPr>
      <p:sp>
        <p:nvSpPr>
          <p:cNvPr id="223" name="Google Shape;223;p22"/>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4" name="Google Shape;224;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225" name="Shape 225"/>
        <p:cNvGrpSpPr/>
        <p:nvPr/>
      </p:nvGrpSpPr>
      <p:grpSpPr>
        <a:xfrm>
          <a:off x="0" y="0"/>
          <a:ext cx="0" cy="0"/>
          <a:chOff x="0" y="0"/>
          <a:chExt cx="0" cy="0"/>
        </a:xfrm>
      </p:grpSpPr>
      <p:sp>
        <p:nvSpPr>
          <p:cNvPr id="226" name="Google Shape;226;p2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227" name="Google Shape;227;p23"/>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8" name="Google Shape;22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spTree>
      <p:nvGrpSpPr>
        <p:cNvPr id="229" name="Shape 229"/>
        <p:cNvGrpSpPr/>
        <p:nvPr/>
      </p:nvGrpSpPr>
      <p:grpSpPr>
        <a:xfrm>
          <a:off x="0" y="0"/>
          <a:ext cx="0" cy="0"/>
          <a:chOff x="0" y="0"/>
          <a:chExt cx="0" cy="0"/>
        </a:xfrm>
      </p:grpSpPr>
      <p:sp>
        <p:nvSpPr>
          <p:cNvPr id="230" name="Google Shape;230;p24"/>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1" name="Google Shape;231;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5">
  <p:cSld name="TITLE_5">
    <p:spTree>
      <p:nvGrpSpPr>
        <p:cNvPr id="232" name="Shape 232"/>
        <p:cNvGrpSpPr/>
        <p:nvPr/>
      </p:nvGrpSpPr>
      <p:grpSpPr>
        <a:xfrm>
          <a:off x="0" y="0"/>
          <a:ext cx="0" cy="0"/>
          <a:chOff x="0" y="0"/>
          <a:chExt cx="0" cy="0"/>
        </a:xfrm>
      </p:grpSpPr>
      <p:sp>
        <p:nvSpPr>
          <p:cNvPr id="233" name="Google Shape;233;p25"/>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4" name="Google Shape;234;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6">
  <p:cSld name="TITLE_6">
    <p:spTree>
      <p:nvGrpSpPr>
        <p:cNvPr id="235" name="Shape 235"/>
        <p:cNvGrpSpPr/>
        <p:nvPr/>
      </p:nvGrpSpPr>
      <p:grpSpPr>
        <a:xfrm>
          <a:off x="0" y="0"/>
          <a:ext cx="0" cy="0"/>
          <a:chOff x="0" y="0"/>
          <a:chExt cx="0" cy="0"/>
        </a:xfrm>
      </p:grpSpPr>
      <p:sp>
        <p:nvSpPr>
          <p:cNvPr id="236" name="Google Shape;236;p26"/>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7" name="Google Shape;237;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ection Slide" type="tx">
  <p:cSld name="TITLE_AND_BODY">
    <p:bg>
      <p:bgPr>
        <a:solidFill>
          <a:srgbClr val="1893D1"/>
        </a:solidFill>
      </p:bgPr>
    </p:bg>
    <p:spTree>
      <p:nvGrpSpPr>
        <p:cNvPr id="18" name="Shape 18"/>
        <p:cNvGrpSpPr/>
        <p:nvPr/>
      </p:nvGrpSpPr>
      <p:grpSpPr>
        <a:xfrm>
          <a:off x="0" y="0"/>
          <a:ext cx="0" cy="0"/>
          <a:chOff x="0" y="0"/>
          <a:chExt cx="0" cy="0"/>
        </a:xfrm>
      </p:grpSpPr>
      <p:sp>
        <p:nvSpPr>
          <p:cNvPr id="19" name="Google Shape;19;p4"/>
          <p:cNvSpPr txBox="1"/>
          <p:nvPr/>
        </p:nvSpPr>
        <p:spPr>
          <a:xfrm>
            <a:off x="1583100" y="2601500"/>
            <a:ext cx="5977800" cy="3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FFFFFF"/>
                </a:solidFill>
                <a:latin typeface="Lora"/>
                <a:ea typeface="Lora"/>
                <a:cs typeface="Lora"/>
                <a:sym typeface="Lora"/>
              </a:rPr>
              <a:t>Title of your slide</a:t>
            </a:r>
            <a:endParaRPr b="1" sz="2200">
              <a:solidFill>
                <a:srgbClr val="FFFFFF"/>
              </a:solidFill>
              <a:latin typeface="Lora"/>
              <a:ea typeface="Lora"/>
              <a:cs typeface="Lora"/>
              <a:sym typeface="Lora"/>
            </a:endParaRPr>
          </a:p>
        </p:txBody>
      </p:sp>
      <p:cxnSp>
        <p:nvCxnSpPr>
          <p:cNvPr id="20" name="Google Shape;20;p4"/>
          <p:cNvCxnSpPr/>
          <p:nvPr/>
        </p:nvCxnSpPr>
        <p:spPr>
          <a:xfrm>
            <a:off x="3416575" y="2496825"/>
            <a:ext cx="2360400" cy="0"/>
          </a:xfrm>
          <a:prstGeom prst="straightConnector1">
            <a:avLst/>
          </a:prstGeom>
          <a:noFill/>
          <a:ln cap="flat" cmpd="sng" w="19050">
            <a:solidFill>
              <a:srgbClr val="000000"/>
            </a:solidFill>
            <a:prstDash val="solid"/>
            <a:round/>
            <a:headEnd len="med" w="med" type="none"/>
            <a:tailEnd len="med" w="med" type="none"/>
          </a:ln>
        </p:spPr>
      </p:cxnSp>
      <p:sp>
        <p:nvSpPr>
          <p:cNvPr id="21" name="Google Shape;21;p4"/>
          <p:cNvSpPr txBox="1"/>
          <p:nvPr>
            <p:ph type="title"/>
          </p:nvPr>
        </p:nvSpPr>
        <p:spPr>
          <a:xfrm>
            <a:off x="4116175" y="1703900"/>
            <a:ext cx="961200" cy="6462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rgbClr val="FFFFFF"/>
              </a:buClr>
              <a:buSzPts val="3100"/>
              <a:buFont typeface="Roboto Black"/>
              <a:buNone/>
              <a:defRPr sz="3100">
                <a:solidFill>
                  <a:srgbClr val="FFFFFF"/>
                </a:solidFill>
                <a:latin typeface="Roboto Black"/>
                <a:ea typeface="Roboto Black"/>
                <a:cs typeface="Roboto Black"/>
                <a:sym typeface="Roboto Black"/>
              </a:defRPr>
            </a:lvl1pPr>
            <a:lvl2pPr lvl="1" algn="ctr">
              <a:spcBef>
                <a:spcPts val="0"/>
              </a:spcBef>
              <a:spcAft>
                <a:spcPts val="0"/>
              </a:spcAft>
              <a:buSzPts val="500"/>
              <a:buNone/>
              <a:defRPr sz="500"/>
            </a:lvl2pPr>
            <a:lvl3pPr lvl="2" algn="ctr">
              <a:spcBef>
                <a:spcPts val="0"/>
              </a:spcBef>
              <a:spcAft>
                <a:spcPts val="0"/>
              </a:spcAft>
              <a:buSzPts val="500"/>
              <a:buNone/>
              <a:defRPr sz="500"/>
            </a:lvl3pPr>
            <a:lvl4pPr lvl="3" algn="ctr">
              <a:spcBef>
                <a:spcPts val="0"/>
              </a:spcBef>
              <a:spcAft>
                <a:spcPts val="0"/>
              </a:spcAft>
              <a:buSzPts val="500"/>
              <a:buNone/>
              <a:defRPr sz="500"/>
            </a:lvl4pPr>
            <a:lvl5pPr lvl="4" algn="ctr">
              <a:spcBef>
                <a:spcPts val="0"/>
              </a:spcBef>
              <a:spcAft>
                <a:spcPts val="0"/>
              </a:spcAft>
              <a:buSzPts val="500"/>
              <a:buNone/>
              <a:defRPr sz="500"/>
            </a:lvl5pPr>
            <a:lvl6pPr lvl="5" algn="ctr">
              <a:spcBef>
                <a:spcPts val="0"/>
              </a:spcBef>
              <a:spcAft>
                <a:spcPts val="0"/>
              </a:spcAft>
              <a:buSzPts val="500"/>
              <a:buNone/>
              <a:defRPr sz="500"/>
            </a:lvl6pPr>
            <a:lvl7pPr lvl="6" algn="ctr">
              <a:spcBef>
                <a:spcPts val="0"/>
              </a:spcBef>
              <a:spcAft>
                <a:spcPts val="0"/>
              </a:spcAft>
              <a:buSzPts val="500"/>
              <a:buNone/>
              <a:defRPr sz="500"/>
            </a:lvl7pPr>
            <a:lvl8pPr lvl="7" algn="ctr">
              <a:spcBef>
                <a:spcPts val="0"/>
              </a:spcBef>
              <a:spcAft>
                <a:spcPts val="0"/>
              </a:spcAft>
              <a:buSzPts val="500"/>
              <a:buNone/>
              <a:defRPr sz="500"/>
            </a:lvl8pPr>
            <a:lvl9pPr lvl="8" algn="ctr">
              <a:spcBef>
                <a:spcPts val="0"/>
              </a:spcBef>
              <a:spcAft>
                <a:spcPts val="0"/>
              </a:spcAft>
              <a:buSzPts val="500"/>
              <a:buNone/>
              <a:defRPr sz="500"/>
            </a:lvl9pPr>
          </a:lstStyle>
          <a:p/>
        </p:txBody>
      </p:sp>
      <p:sp>
        <p:nvSpPr>
          <p:cNvPr id="22" name="Google Shape;22;p4"/>
          <p:cNvSpPr txBox="1"/>
          <p:nvPr>
            <p:ph idx="1" type="subTitle"/>
          </p:nvPr>
        </p:nvSpPr>
        <p:spPr>
          <a:xfrm>
            <a:off x="2299800" y="2556075"/>
            <a:ext cx="4329600" cy="864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300"/>
              <a:buFont typeface="Lora"/>
              <a:buNone/>
              <a:defRPr b="1" sz="2300">
                <a:solidFill>
                  <a:srgbClr val="FFFFFF"/>
                </a:solidFill>
                <a:latin typeface="Lora"/>
                <a:ea typeface="Lora"/>
                <a:cs typeface="Lora"/>
                <a:sym typeface="Lora"/>
              </a:defRPr>
            </a:lvl1pPr>
            <a:lvl2pPr lvl="1" rtl="0" algn="ctr">
              <a:spcBef>
                <a:spcPts val="0"/>
              </a:spcBef>
              <a:spcAft>
                <a:spcPts val="0"/>
              </a:spcAft>
              <a:buClr>
                <a:srgbClr val="FFFFFF"/>
              </a:buClr>
              <a:buSzPts val="2400"/>
              <a:buNone/>
              <a:defRPr sz="2400">
                <a:solidFill>
                  <a:srgbClr val="FFFFFF"/>
                </a:solidFill>
              </a:defRPr>
            </a:lvl2pPr>
            <a:lvl3pPr lvl="2" rtl="0" algn="ctr">
              <a:spcBef>
                <a:spcPts val="0"/>
              </a:spcBef>
              <a:spcAft>
                <a:spcPts val="0"/>
              </a:spcAft>
              <a:buClr>
                <a:srgbClr val="FFFFFF"/>
              </a:buClr>
              <a:buSzPts val="2400"/>
              <a:buNone/>
              <a:defRPr sz="2400">
                <a:solidFill>
                  <a:srgbClr val="FFFFFF"/>
                </a:solidFill>
              </a:defRPr>
            </a:lvl3pPr>
            <a:lvl4pPr lvl="3" rtl="0" algn="ctr">
              <a:spcBef>
                <a:spcPts val="0"/>
              </a:spcBef>
              <a:spcAft>
                <a:spcPts val="0"/>
              </a:spcAft>
              <a:buClr>
                <a:srgbClr val="FFFFFF"/>
              </a:buClr>
              <a:buSzPts val="2400"/>
              <a:buNone/>
              <a:defRPr sz="2400">
                <a:solidFill>
                  <a:srgbClr val="FFFFFF"/>
                </a:solidFill>
              </a:defRPr>
            </a:lvl4pPr>
            <a:lvl5pPr lvl="4" rtl="0" algn="ctr">
              <a:spcBef>
                <a:spcPts val="0"/>
              </a:spcBef>
              <a:spcAft>
                <a:spcPts val="0"/>
              </a:spcAft>
              <a:buClr>
                <a:srgbClr val="FFFFFF"/>
              </a:buClr>
              <a:buSzPts val="2400"/>
              <a:buNone/>
              <a:defRPr sz="2400">
                <a:solidFill>
                  <a:srgbClr val="FFFFFF"/>
                </a:solidFill>
              </a:defRPr>
            </a:lvl5pPr>
            <a:lvl6pPr lvl="5" rtl="0" algn="ctr">
              <a:spcBef>
                <a:spcPts val="0"/>
              </a:spcBef>
              <a:spcAft>
                <a:spcPts val="0"/>
              </a:spcAft>
              <a:buClr>
                <a:srgbClr val="FFFFFF"/>
              </a:buClr>
              <a:buSzPts val="2400"/>
              <a:buNone/>
              <a:defRPr sz="2400">
                <a:solidFill>
                  <a:srgbClr val="FFFFFF"/>
                </a:solidFill>
              </a:defRPr>
            </a:lvl6pPr>
            <a:lvl7pPr lvl="6" rtl="0" algn="ctr">
              <a:spcBef>
                <a:spcPts val="0"/>
              </a:spcBef>
              <a:spcAft>
                <a:spcPts val="0"/>
              </a:spcAft>
              <a:buClr>
                <a:srgbClr val="FFFFFF"/>
              </a:buClr>
              <a:buSzPts val="2400"/>
              <a:buNone/>
              <a:defRPr sz="2400">
                <a:solidFill>
                  <a:srgbClr val="FFFFFF"/>
                </a:solidFill>
              </a:defRPr>
            </a:lvl7pPr>
            <a:lvl8pPr lvl="7" rtl="0" algn="ctr">
              <a:spcBef>
                <a:spcPts val="0"/>
              </a:spcBef>
              <a:spcAft>
                <a:spcPts val="0"/>
              </a:spcAft>
              <a:buClr>
                <a:srgbClr val="FFFFFF"/>
              </a:buClr>
              <a:buSzPts val="2400"/>
              <a:buNone/>
              <a:defRPr sz="2400">
                <a:solidFill>
                  <a:srgbClr val="FFFFFF"/>
                </a:solidFill>
              </a:defRPr>
            </a:lvl8pPr>
            <a:lvl9pPr lvl="8" rtl="0" algn="ctr">
              <a:spcBef>
                <a:spcPts val="0"/>
              </a:spcBef>
              <a:spcAft>
                <a:spcPts val="0"/>
              </a:spcAft>
              <a:buClr>
                <a:srgbClr val="FFFFFF"/>
              </a:buClr>
              <a:buSzPts val="2400"/>
              <a:buNone/>
              <a:defRPr sz="2400">
                <a:solidFill>
                  <a:srgbClr val="FFFFFF"/>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able of Contents" type="twoColTx">
  <p:cSld name="TITLE_AND_TWO_COLUMNS">
    <p:spTree>
      <p:nvGrpSpPr>
        <p:cNvPr id="23" name="Shape 23"/>
        <p:cNvGrpSpPr/>
        <p:nvPr/>
      </p:nvGrpSpPr>
      <p:grpSpPr>
        <a:xfrm>
          <a:off x="0" y="0"/>
          <a:ext cx="0" cy="0"/>
          <a:chOff x="0" y="0"/>
          <a:chExt cx="0" cy="0"/>
        </a:xfrm>
      </p:grpSpPr>
      <p:sp>
        <p:nvSpPr>
          <p:cNvPr id="24" name="Google Shape;24;p5"/>
          <p:cNvSpPr txBox="1"/>
          <p:nvPr/>
        </p:nvSpPr>
        <p:spPr>
          <a:xfrm>
            <a:off x="1375525" y="1624625"/>
            <a:ext cx="425700" cy="25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1893D1"/>
                </a:solidFill>
                <a:latin typeface="Roboto Black"/>
                <a:ea typeface="Roboto Black"/>
                <a:cs typeface="Roboto Black"/>
                <a:sym typeface="Roboto Black"/>
              </a:rPr>
              <a:t>1</a:t>
            </a:r>
            <a:endParaRPr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a:p>
            <a:pPr indent="0" lvl="0" marL="0" rtl="0" algn="l">
              <a:spcBef>
                <a:spcPts val="0"/>
              </a:spcBef>
              <a:spcAft>
                <a:spcPts val="0"/>
              </a:spcAft>
              <a:buNone/>
            </a:pPr>
            <a:r>
              <a:rPr lang="en" sz="2100">
                <a:solidFill>
                  <a:srgbClr val="1893D1"/>
                </a:solidFill>
                <a:latin typeface="Roboto Black"/>
                <a:ea typeface="Roboto Black"/>
                <a:cs typeface="Roboto Black"/>
                <a:sym typeface="Roboto Black"/>
              </a:rPr>
              <a:t>2</a:t>
            </a:r>
            <a:endParaRPr sz="1200">
              <a:solidFill>
                <a:srgbClr val="000000"/>
              </a:solidFill>
              <a:latin typeface="Lora"/>
              <a:ea typeface="Lora"/>
              <a:cs typeface="Lora"/>
              <a:sym typeface="Lora"/>
            </a:endParaRPr>
          </a:p>
          <a:p>
            <a:pPr indent="0" lvl="0" marL="0" rtl="0" algn="l">
              <a:spcBef>
                <a:spcPts val="0"/>
              </a:spcBef>
              <a:spcAft>
                <a:spcPts val="0"/>
              </a:spcAft>
              <a:buNone/>
            </a:pPr>
            <a:r>
              <a:t/>
            </a:r>
            <a:endParaRPr sz="1200">
              <a:solidFill>
                <a:srgbClr val="000000"/>
              </a:solidFill>
              <a:latin typeface="Lora"/>
              <a:ea typeface="Lora"/>
              <a:cs typeface="Lora"/>
              <a:sym typeface="Lora"/>
            </a:endParaRPr>
          </a:p>
          <a:p>
            <a:pPr indent="0" lvl="0" marL="0" rtl="0" algn="l">
              <a:spcBef>
                <a:spcPts val="0"/>
              </a:spcBef>
              <a:spcAft>
                <a:spcPts val="0"/>
              </a:spcAft>
              <a:buNone/>
            </a:pPr>
            <a:r>
              <a:rPr lang="en" sz="2100">
                <a:solidFill>
                  <a:srgbClr val="1893D1"/>
                </a:solidFill>
                <a:latin typeface="Roboto Black"/>
                <a:ea typeface="Roboto Black"/>
                <a:cs typeface="Roboto Black"/>
                <a:sym typeface="Roboto Black"/>
              </a:rPr>
              <a:t>3</a:t>
            </a:r>
            <a:endParaRPr sz="1200">
              <a:solidFill>
                <a:srgbClr val="000000"/>
              </a:solidFill>
              <a:latin typeface="Lora"/>
              <a:ea typeface="Lora"/>
              <a:cs typeface="Lora"/>
              <a:sym typeface="Lora"/>
            </a:endParaRPr>
          </a:p>
          <a:p>
            <a:pPr indent="0" lvl="0" marL="0" rtl="0" algn="l">
              <a:spcBef>
                <a:spcPts val="0"/>
              </a:spcBef>
              <a:spcAft>
                <a:spcPts val="0"/>
              </a:spcAft>
              <a:buNone/>
            </a:pPr>
            <a:r>
              <a:t/>
            </a:r>
            <a:endParaRPr sz="1200">
              <a:solidFill>
                <a:srgbClr val="000000"/>
              </a:solidFill>
              <a:latin typeface="Lora"/>
              <a:ea typeface="Lora"/>
              <a:cs typeface="Lora"/>
              <a:sym typeface="Lora"/>
            </a:endParaRPr>
          </a:p>
          <a:p>
            <a:pPr indent="0" lvl="0" marL="0" rtl="0" algn="l">
              <a:spcBef>
                <a:spcPts val="0"/>
              </a:spcBef>
              <a:spcAft>
                <a:spcPts val="0"/>
              </a:spcAft>
              <a:buNone/>
            </a:pPr>
            <a:r>
              <a:rPr lang="en" sz="2100">
                <a:solidFill>
                  <a:srgbClr val="1893D1"/>
                </a:solidFill>
                <a:latin typeface="Roboto Black"/>
                <a:ea typeface="Roboto Black"/>
                <a:cs typeface="Roboto Black"/>
                <a:sym typeface="Roboto Black"/>
              </a:rPr>
              <a:t>4</a:t>
            </a:r>
            <a:endParaRPr sz="1200">
              <a:solidFill>
                <a:srgbClr val="000000"/>
              </a:solidFill>
              <a:latin typeface="Lora"/>
              <a:ea typeface="Lora"/>
              <a:cs typeface="Lora"/>
              <a:sym typeface="Lora"/>
            </a:endParaRPr>
          </a:p>
          <a:p>
            <a:pPr indent="0" lvl="0" marL="0" rtl="0" algn="l">
              <a:spcBef>
                <a:spcPts val="0"/>
              </a:spcBef>
              <a:spcAft>
                <a:spcPts val="0"/>
              </a:spcAft>
              <a:buNone/>
            </a:pPr>
            <a:r>
              <a:t/>
            </a:r>
            <a:endParaRPr sz="1200">
              <a:solidFill>
                <a:srgbClr val="000000"/>
              </a:solidFill>
              <a:latin typeface="Lora"/>
              <a:ea typeface="Lora"/>
              <a:cs typeface="Lora"/>
              <a:sym typeface="Lora"/>
            </a:endParaRPr>
          </a:p>
          <a:p>
            <a:pPr indent="0" lvl="0" marL="0" rtl="0" algn="l">
              <a:spcBef>
                <a:spcPts val="0"/>
              </a:spcBef>
              <a:spcAft>
                <a:spcPts val="0"/>
              </a:spcAft>
              <a:buClr>
                <a:srgbClr val="000000"/>
              </a:buClr>
              <a:buSzPts val="1100"/>
              <a:buFont typeface="Arial"/>
              <a:buNone/>
            </a:pPr>
            <a:r>
              <a:rPr lang="en" sz="2100">
                <a:solidFill>
                  <a:srgbClr val="1893D1"/>
                </a:solidFill>
                <a:latin typeface="Roboto Black"/>
                <a:ea typeface="Roboto Black"/>
                <a:cs typeface="Roboto Black"/>
                <a:sym typeface="Roboto Black"/>
              </a:rPr>
              <a:t>5</a:t>
            </a:r>
            <a:endParaRPr sz="1200">
              <a:solidFill>
                <a:srgbClr val="000000"/>
              </a:solidFill>
              <a:latin typeface="Lora"/>
              <a:ea typeface="Lora"/>
              <a:cs typeface="Lora"/>
              <a:sym typeface="Lora"/>
            </a:endParaRPr>
          </a:p>
        </p:txBody>
      </p:sp>
      <p:sp>
        <p:nvSpPr>
          <p:cNvPr id="25" name="Google Shape;25;p5"/>
          <p:cNvSpPr txBox="1"/>
          <p:nvPr/>
        </p:nvSpPr>
        <p:spPr>
          <a:xfrm>
            <a:off x="5045350" y="1624625"/>
            <a:ext cx="382800" cy="30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1893D1"/>
                </a:solidFill>
                <a:latin typeface="Roboto Black"/>
                <a:ea typeface="Roboto Black"/>
                <a:cs typeface="Roboto Black"/>
                <a:sym typeface="Roboto Black"/>
              </a:rPr>
              <a:t>6</a:t>
            </a:r>
            <a:endParaRPr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a:p>
            <a:pPr indent="0" lvl="0" marL="0" rtl="0" algn="l">
              <a:spcBef>
                <a:spcPts val="0"/>
              </a:spcBef>
              <a:spcAft>
                <a:spcPts val="0"/>
              </a:spcAft>
              <a:buNone/>
            </a:pPr>
            <a:r>
              <a:rPr lang="en" sz="2100">
                <a:solidFill>
                  <a:srgbClr val="1893D1"/>
                </a:solidFill>
                <a:latin typeface="Roboto Black"/>
                <a:ea typeface="Roboto Black"/>
                <a:cs typeface="Roboto Black"/>
                <a:sym typeface="Roboto Black"/>
              </a:rPr>
              <a:t>7</a:t>
            </a:r>
            <a:endParaRPr sz="1200">
              <a:solidFill>
                <a:srgbClr val="000000"/>
              </a:solidFill>
              <a:latin typeface="Lora"/>
              <a:ea typeface="Lora"/>
              <a:cs typeface="Lora"/>
              <a:sym typeface="Lora"/>
            </a:endParaRPr>
          </a:p>
          <a:p>
            <a:pPr indent="0" lvl="0" marL="0" rtl="0" algn="l">
              <a:spcBef>
                <a:spcPts val="0"/>
              </a:spcBef>
              <a:spcAft>
                <a:spcPts val="0"/>
              </a:spcAft>
              <a:buNone/>
            </a:pPr>
            <a:r>
              <a:t/>
            </a:r>
            <a:endParaRPr sz="1200">
              <a:solidFill>
                <a:srgbClr val="000000"/>
              </a:solidFill>
              <a:latin typeface="Lora"/>
              <a:ea typeface="Lora"/>
              <a:cs typeface="Lora"/>
              <a:sym typeface="Lora"/>
            </a:endParaRPr>
          </a:p>
          <a:p>
            <a:pPr indent="0" lvl="0" marL="0" rtl="0" algn="l">
              <a:spcBef>
                <a:spcPts val="0"/>
              </a:spcBef>
              <a:spcAft>
                <a:spcPts val="0"/>
              </a:spcAft>
              <a:buNone/>
            </a:pPr>
            <a:r>
              <a:rPr lang="en" sz="2100">
                <a:solidFill>
                  <a:srgbClr val="1893D1"/>
                </a:solidFill>
                <a:latin typeface="Roboto Black"/>
                <a:ea typeface="Roboto Black"/>
                <a:cs typeface="Roboto Black"/>
                <a:sym typeface="Roboto Black"/>
              </a:rPr>
              <a:t>8</a:t>
            </a:r>
            <a:endParaRPr sz="1200">
              <a:solidFill>
                <a:srgbClr val="000000"/>
              </a:solidFill>
              <a:latin typeface="Lora"/>
              <a:ea typeface="Lora"/>
              <a:cs typeface="Lora"/>
              <a:sym typeface="Lora"/>
            </a:endParaRPr>
          </a:p>
          <a:p>
            <a:pPr indent="0" lvl="0" marL="0" rtl="0" algn="l">
              <a:spcBef>
                <a:spcPts val="0"/>
              </a:spcBef>
              <a:spcAft>
                <a:spcPts val="0"/>
              </a:spcAft>
              <a:buNone/>
            </a:pPr>
            <a:r>
              <a:t/>
            </a:r>
            <a:endParaRPr sz="1200">
              <a:solidFill>
                <a:srgbClr val="000000"/>
              </a:solidFill>
              <a:latin typeface="Lora"/>
              <a:ea typeface="Lora"/>
              <a:cs typeface="Lora"/>
              <a:sym typeface="Lora"/>
            </a:endParaRPr>
          </a:p>
          <a:p>
            <a:pPr indent="0" lvl="0" marL="0" rtl="0" algn="l">
              <a:spcBef>
                <a:spcPts val="0"/>
              </a:spcBef>
              <a:spcAft>
                <a:spcPts val="0"/>
              </a:spcAft>
              <a:buNone/>
            </a:pPr>
            <a:r>
              <a:rPr lang="en" sz="2100">
                <a:solidFill>
                  <a:srgbClr val="1893D1"/>
                </a:solidFill>
                <a:latin typeface="Roboto Black"/>
                <a:ea typeface="Roboto Black"/>
                <a:cs typeface="Roboto Black"/>
                <a:sym typeface="Roboto Black"/>
              </a:rPr>
              <a:t>9</a:t>
            </a:r>
            <a:endParaRPr sz="1200">
              <a:solidFill>
                <a:srgbClr val="000000"/>
              </a:solidFill>
              <a:latin typeface="Lora"/>
              <a:ea typeface="Lora"/>
              <a:cs typeface="Lora"/>
              <a:sym typeface="Lora"/>
            </a:endParaRPr>
          </a:p>
        </p:txBody>
      </p:sp>
      <p:sp>
        <p:nvSpPr>
          <p:cNvPr id="26" name="Google Shape;26;p5"/>
          <p:cNvSpPr txBox="1"/>
          <p:nvPr/>
        </p:nvSpPr>
        <p:spPr>
          <a:xfrm>
            <a:off x="927300" y="708200"/>
            <a:ext cx="3577200" cy="674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None/>
            </a:pPr>
            <a:r>
              <a:rPr lang="en" sz="2500">
                <a:solidFill>
                  <a:srgbClr val="1893D1"/>
                </a:solidFill>
                <a:latin typeface="Roboto Black"/>
                <a:ea typeface="Roboto Black"/>
                <a:cs typeface="Roboto Black"/>
                <a:sym typeface="Roboto Black"/>
              </a:rPr>
              <a:t>Table of Contents</a:t>
            </a:r>
            <a:endParaRPr sz="2500">
              <a:solidFill>
                <a:srgbClr val="1893D1"/>
              </a:solidFill>
              <a:latin typeface="Roboto Black"/>
              <a:ea typeface="Roboto Black"/>
              <a:cs typeface="Roboto Black"/>
              <a:sym typeface="Roboto Black"/>
            </a:endParaRPr>
          </a:p>
        </p:txBody>
      </p:sp>
      <p:sp>
        <p:nvSpPr>
          <p:cNvPr id="27" name="Google Shape;27;p5"/>
          <p:cNvSpPr txBox="1"/>
          <p:nvPr>
            <p:ph idx="1" type="subTitle"/>
          </p:nvPr>
        </p:nvSpPr>
        <p:spPr>
          <a:xfrm>
            <a:off x="1793250" y="1684750"/>
            <a:ext cx="1567200" cy="2439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1100"/>
              <a:buFont typeface="Lora"/>
              <a:buNone/>
              <a:defRPr sz="1100">
                <a:latin typeface="Lora"/>
                <a:ea typeface="Lora"/>
                <a:cs typeface="Lora"/>
                <a:sym typeface="Lo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5"/>
          <p:cNvSpPr txBox="1"/>
          <p:nvPr>
            <p:ph idx="2" type="subTitle"/>
          </p:nvPr>
        </p:nvSpPr>
        <p:spPr>
          <a:xfrm>
            <a:off x="5540225" y="1684750"/>
            <a:ext cx="1567200" cy="2439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100"/>
              <a:buFont typeface="Lora"/>
              <a:buNone/>
              <a:defRPr sz="1100">
                <a:latin typeface="Lora"/>
                <a:ea typeface="Lora"/>
                <a:cs typeface="Lora"/>
                <a:sym typeface="Lor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opy Slide" type="titleOnly">
  <p:cSld name="TITLE_ONLY">
    <p:spTree>
      <p:nvGrpSpPr>
        <p:cNvPr id="29" name="Shape 29"/>
        <p:cNvGrpSpPr/>
        <p:nvPr/>
      </p:nvGrpSpPr>
      <p:grpSpPr>
        <a:xfrm>
          <a:off x="0" y="0"/>
          <a:ext cx="0" cy="0"/>
          <a:chOff x="0" y="0"/>
          <a:chExt cx="0" cy="0"/>
        </a:xfrm>
      </p:grpSpPr>
      <p:sp>
        <p:nvSpPr>
          <p:cNvPr id="30" name="Google Shape;30;p6"/>
          <p:cNvSpPr txBox="1"/>
          <p:nvPr/>
        </p:nvSpPr>
        <p:spPr>
          <a:xfrm>
            <a:off x="927300" y="708200"/>
            <a:ext cx="2677500" cy="674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None/>
            </a:pPr>
            <a:r>
              <a:rPr lang="en" sz="2500">
                <a:solidFill>
                  <a:srgbClr val="1893D1"/>
                </a:solidFill>
                <a:latin typeface="Roboto Black"/>
                <a:ea typeface="Roboto Black"/>
                <a:cs typeface="Roboto Black"/>
                <a:sym typeface="Roboto Black"/>
              </a:rPr>
              <a:t>Header goes here</a:t>
            </a:r>
            <a:endParaRPr sz="2500">
              <a:solidFill>
                <a:srgbClr val="1893D1"/>
              </a:solidFill>
              <a:latin typeface="Roboto Black"/>
              <a:ea typeface="Roboto Black"/>
              <a:cs typeface="Roboto Black"/>
              <a:sym typeface="Roboto Black"/>
            </a:endParaRPr>
          </a:p>
        </p:txBody>
      </p:sp>
      <p:sp>
        <p:nvSpPr>
          <p:cNvPr id="31" name="Google Shape;31;p6"/>
          <p:cNvSpPr txBox="1"/>
          <p:nvPr>
            <p:ph idx="1" type="body"/>
          </p:nvPr>
        </p:nvSpPr>
        <p:spPr>
          <a:xfrm>
            <a:off x="927300" y="1470150"/>
            <a:ext cx="2895900" cy="31260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ora"/>
              <a:buChar char="●"/>
              <a:defRPr sz="1200">
                <a:latin typeface="Lora"/>
                <a:ea typeface="Lora"/>
                <a:cs typeface="Lora"/>
                <a:sym typeface="Lora"/>
              </a:defRPr>
            </a:lvl1pPr>
            <a:lvl2pPr indent="-304800" lvl="1" marL="914400" rtl="0">
              <a:spcBef>
                <a:spcPts val="0"/>
              </a:spcBef>
              <a:spcAft>
                <a:spcPts val="0"/>
              </a:spcAft>
              <a:buSzPts val="1200"/>
              <a:buFont typeface="Lora"/>
              <a:buChar char="○"/>
              <a:defRPr sz="1200">
                <a:latin typeface="Lora"/>
                <a:ea typeface="Lora"/>
                <a:cs typeface="Lora"/>
                <a:sym typeface="Lora"/>
              </a:defRPr>
            </a:lvl2pPr>
            <a:lvl3pPr indent="-304800" lvl="2" marL="1371600" rtl="0">
              <a:spcBef>
                <a:spcPts val="0"/>
              </a:spcBef>
              <a:spcAft>
                <a:spcPts val="0"/>
              </a:spcAft>
              <a:buSzPts val="1200"/>
              <a:buFont typeface="Lora"/>
              <a:buChar char="■"/>
              <a:defRPr sz="1200">
                <a:latin typeface="Lora"/>
                <a:ea typeface="Lora"/>
                <a:cs typeface="Lora"/>
                <a:sym typeface="Lora"/>
              </a:defRPr>
            </a:lvl3pPr>
            <a:lvl4pPr indent="-304800" lvl="3" marL="1828800" rtl="0">
              <a:spcBef>
                <a:spcPts val="0"/>
              </a:spcBef>
              <a:spcAft>
                <a:spcPts val="0"/>
              </a:spcAft>
              <a:buSzPts val="1200"/>
              <a:buFont typeface="Lora"/>
              <a:buChar char="●"/>
              <a:defRPr sz="1200">
                <a:latin typeface="Lora"/>
                <a:ea typeface="Lora"/>
                <a:cs typeface="Lora"/>
                <a:sym typeface="Lora"/>
              </a:defRPr>
            </a:lvl4pPr>
            <a:lvl5pPr indent="-304800" lvl="4" marL="2286000" rtl="0">
              <a:spcBef>
                <a:spcPts val="0"/>
              </a:spcBef>
              <a:spcAft>
                <a:spcPts val="0"/>
              </a:spcAft>
              <a:buSzPts val="1200"/>
              <a:buFont typeface="Lora"/>
              <a:buChar char="○"/>
              <a:defRPr sz="1200">
                <a:latin typeface="Lora"/>
                <a:ea typeface="Lora"/>
                <a:cs typeface="Lora"/>
                <a:sym typeface="Lora"/>
              </a:defRPr>
            </a:lvl5pPr>
            <a:lvl6pPr indent="-304800" lvl="5" marL="2743200" rtl="0">
              <a:spcBef>
                <a:spcPts val="0"/>
              </a:spcBef>
              <a:spcAft>
                <a:spcPts val="0"/>
              </a:spcAft>
              <a:buSzPts val="1200"/>
              <a:buFont typeface="Lora"/>
              <a:buChar char="■"/>
              <a:defRPr sz="1200">
                <a:latin typeface="Lora"/>
                <a:ea typeface="Lora"/>
                <a:cs typeface="Lora"/>
                <a:sym typeface="Lora"/>
              </a:defRPr>
            </a:lvl6pPr>
            <a:lvl7pPr indent="-304800" lvl="6" marL="3200400" rtl="0">
              <a:spcBef>
                <a:spcPts val="0"/>
              </a:spcBef>
              <a:spcAft>
                <a:spcPts val="0"/>
              </a:spcAft>
              <a:buSzPts val="1200"/>
              <a:buFont typeface="Lora"/>
              <a:buChar char="●"/>
              <a:defRPr sz="1200">
                <a:latin typeface="Lora"/>
                <a:ea typeface="Lora"/>
                <a:cs typeface="Lora"/>
                <a:sym typeface="Lora"/>
              </a:defRPr>
            </a:lvl7pPr>
            <a:lvl8pPr indent="-304800" lvl="7" marL="3657600" rtl="0">
              <a:spcBef>
                <a:spcPts val="0"/>
              </a:spcBef>
              <a:spcAft>
                <a:spcPts val="0"/>
              </a:spcAft>
              <a:buSzPts val="1200"/>
              <a:buFont typeface="Lora"/>
              <a:buChar char="○"/>
              <a:defRPr sz="1200">
                <a:latin typeface="Lora"/>
                <a:ea typeface="Lora"/>
                <a:cs typeface="Lora"/>
                <a:sym typeface="Lora"/>
              </a:defRPr>
            </a:lvl8pPr>
            <a:lvl9pPr indent="-304800" lvl="8" marL="4114800" rtl="0">
              <a:spcBef>
                <a:spcPts val="0"/>
              </a:spcBef>
              <a:spcAft>
                <a:spcPts val="0"/>
              </a:spcAft>
              <a:buSzPts val="1200"/>
              <a:buFont typeface="Lora"/>
              <a:buChar char="■"/>
              <a:defRPr sz="1200">
                <a:latin typeface="Lora"/>
                <a:ea typeface="Lora"/>
                <a:cs typeface="Lora"/>
                <a:sym typeface="Lora"/>
              </a:defRPr>
            </a:lvl9pPr>
          </a:lstStyle>
          <a:p/>
        </p:txBody>
      </p:sp>
      <p:sp>
        <p:nvSpPr>
          <p:cNvPr id="32" name="Google Shape;32;p6"/>
          <p:cNvSpPr txBox="1"/>
          <p:nvPr>
            <p:ph idx="2" type="body"/>
          </p:nvPr>
        </p:nvSpPr>
        <p:spPr>
          <a:xfrm>
            <a:off x="4556625" y="1470150"/>
            <a:ext cx="2895900" cy="31260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ora"/>
              <a:buChar char="●"/>
              <a:defRPr sz="1200">
                <a:latin typeface="Lora"/>
                <a:ea typeface="Lora"/>
                <a:cs typeface="Lora"/>
                <a:sym typeface="Lora"/>
              </a:defRPr>
            </a:lvl1pPr>
            <a:lvl2pPr indent="-304800" lvl="1" marL="914400" rtl="0">
              <a:spcBef>
                <a:spcPts val="0"/>
              </a:spcBef>
              <a:spcAft>
                <a:spcPts val="0"/>
              </a:spcAft>
              <a:buSzPts val="1200"/>
              <a:buFont typeface="Lora"/>
              <a:buChar char="○"/>
              <a:defRPr sz="1200">
                <a:latin typeface="Lora"/>
                <a:ea typeface="Lora"/>
                <a:cs typeface="Lora"/>
                <a:sym typeface="Lora"/>
              </a:defRPr>
            </a:lvl2pPr>
            <a:lvl3pPr indent="-304800" lvl="2" marL="1371600" rtl="0">
              <a:spcBef>
                <a:spcPts val="0"/>
              </a:spcBef>
              <a:spcAft>
                <a:spcPts val="0"/>
              </a:spcAft>
              <a:buSzPts val="1200"/>
              <a:buFont typeface="Lora"/>
              <a:buChar char="■"/>
              <a:defRPr sz="1200">
                <a:latin typeface="Lora"/>
                <a:ea typeface="Lora"/>
                <a:cs typeface="Lora"/>
                <a:sym typeface="Lora"/>
              </a:defRPr>
            </a:lvl3pPr>
            <a:lvl4pPr indent="-304800" lvl="3" marL="1828800" rtl="0">
              <a:spcBef>
                <a:spcPts val="0"/>
              </a:spcBef>
              <a:spcAft>
                <a:spcPts val="0"/>
              </a:spcAft>
              <a:buSzPts val="1200"/>
              <a:buFont typeface="Lora"/>
              <a:buChar char="●"/>
              <a:defRPr sz="1200">
                <a:latin typeface="Lora"/>
                <a:ea typeface="Lora"/>
                <a:cs typeface="Lora"/>
                <a:sym typeface="Lora"/>
              </a:defRPr>
            </a:lvl4pPr>
            <a:lvl5pPr indent="-304800" lvl="4" marL="2286000" rtl="0">
              <a:spcBef>
                <a:spcPts val="0"/>
              </a:spcBef>
              <a:spcAft>
                <a:spcPts val="0"/>
              </a:spcAft>
              <a:buSzPts val="1200"/>
              <a:buFont typeface="Lora"/>
              <a:buChar char="○"/>
              <a:defRPr sz="1200">
                <a:latin typeface="Lora"/>
                <a:ea typeface="Lora"/>
                <a:cs typeface="Lora"/>
                <a:sym typeface="Lora"/>
              </a:defRPr>
            </a:lvl5pPr>
            <a:lvl6pPr indent="-304800" lvl="5" marL="2743200" rtl="0">
              <a:spcBef>
                <a:spcPts val="0"/>
              </a:spcBef>
              <a:spcAft>
                <a:spcPts val="0"/>
              </a:spcAft>
              <a:buSzPts val="1200"/>
              <a:buFont typeface="Lora"/>
              <a:buChar char="■"/>
              <a:defRPr sz="1200">
                <a:latin typeface="Lora"/>
                <a:ea typeface="Lora"/>
                <a:cs typeface="Lora"/>
                <a:sym typeface="Lora"/>
              </a:defRPr>
            </a:lvl6pPr>
            <a:lvl7pPr indent="-304800" lvl="6" marL="3200400" rtl="0">
              <a:spcBef>
                <a:spcPts val="0"/>
              </a:spcBef>
              <a:spcAft>
                <a:spcPts val="0"/>
              </a:spcAft>
              <a:buSzPts val="1200"/>
              <a:buFont typeface="Lora"/>
              <a:buChar char="●"/>
              <a:defRPr sz="1200">
                <a:latin typeface="Lora"/>
                <a:ea typeface="Lora"/>
                <a:cs typeface="Lora"/>
                <a:sym typeface="Lora"/>
              </a:defRPr>
            </a:lvl7pPr>
            <a:lvl8pPr indent="-304800" lvl="7" marL="3657600" rtl="0">
              <a:spcBef>
                <a:spcPts val="0"/>
              </a:spcBef>
              <a:spcAft>
                <a:spcPts val="0"/>
              </a:spcAft>
              <a:buSzPts val="1200"/>
              <a:buFont typeface="Lora"/>
              <a:buChar char="○"/>
              <a:defRPr sz="1200">
                <a:latin typeface="Lora"/>
                <a:ea typeface="Lora"/>
                <a:cs typeface="Lora"/>
                <a:sym typeface="Lora"/>
              </a:defRPr>
            </a:lvl8pPr>
            <a:lvl9pPr indent="-304800" lvl="8" marL="4114800" rtl="0">
              <a:spcBef>
                <a:spcPts val="0"/>
              </a:spcBef>
              <a:spcAft>
                <a:spcPts val="0"/>
              </a:spcAft>
              <a:buSzPts val="1200"/>
              <a:buFont typeface="Lora"/>
              <a:buChar char="■"/>
              <a:defRPr sz="1200">
                <a:latin typeface="Lora"/>
                <a:ea typeface="Lora"/>
                <a:cs typeface="Lora"/>
                <a:sym typeface="Lor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Headshots / Bios / Team">
  <p:cSld name="ONE_COLUMN_TEXT">
    <p:spTree>
      <p:nvGrpSpPr>
        <p:cNvPr id="33" name="Shape 33"/>
        <p:cNvGrpSpPr/>
        <p:nvPr/>
      </p:nvGrpSpPr>
      <p:grpSpPr>
        <a:xfrm>
          <a:off x="0" y="0"/>
          <a:ext cx="0" cy="0"/>
          <a:chOff x="0" y="0"/>
          <a:chExt cx="0" cy="0"/>
        </a:xfrm>
      </p:grpSpPr>
      <p:sp>
        <p:nvSpPr>
          <p:cNvPr id="34" name="Google Shape;34;p7"/>
          <p:cNvSpPr txBox="1"/>
          <p:nvPr/>
        </p:nvSpPr>
        <p:spPr>
          <a:xfrm>
            <a:off x="3283250" y="3587075"/>
            <a:ext cx="2602200" cy="30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1893D1"/>
                </a:solidFill>
                <a:latin typeface="Roboto Black"/>
                <a:ea typeface="Roboto Black"/>
                <a:cs typeface="Roboto Black"/>
                <a:sym typeface="Roboto Black"/>
              </a:rPr>
              <a:t>Staff Name</a:t>
            </a:r>
            <a:endParaRPr sz="1500">
              <a:solidFill>
                <a:srgbClr val="1893D1"/>
              </a:solidFill>
              <a:latin typeface="Roboto Black"/>
              <a:ea typeface="Roboto Black"/>
              <a:cs typeface="Roboto Black"/>
              <a:sym typeface="Roboto Black"/>
            </a:endParaRPr>
          </a:p>
        </p:txBody>
      </p:sp>
      <p:sp>
        <p:nvSpPr>
          <p:cNvPr id="35" name="Google Shape;35;p7"/>
          <p:cNvSpPr txBox="1"/>
          <p:nvPr/>
        </p:nvSpPr>
        <p:spPr>
          <a:xfrm>
            <a:off x="3338900" y="3880200"/>
            <a:ext cx="2490900" cy="532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i="1" lang="en" sz="900">
                <a:solidFill>
                  <a:srgbClr val="000000"/>
                </a:solidFill>
                <a:latin typeface="Lora"/>
                <a:ea typeface="Lora"/>
                <a:cs typeface="Lora"/>
                <a:sym typeface="Lora"/>
              </a:rPr>
              <a:t>Staff title</a:t>
            </a:r>
            <a:endParaRPr i="1" sz="900">
              <a:latin typeface="Lora"/>
              <a:ea typeface="Lora"/>
              <a:cs typeface="Lora"/>
              <a:sym typeface="Lora"/>
            </a:endParaRPr>
          </a:p>
        </p:txBody>
      </p:sp>
      <p:sp>
        <p:nvSpPr>
          <p:cNvPr id="36" name="Google Shape;36;p7"/>
          <p:cNvSpPr txBox="1"/>
          <p:nvPr/>
        </p:nvSpPr>
        <p:spPr>
          <a:xfrm>
            <a:off x="983675" y="3587063"/>
            <a:ext cx="1823100" cy="30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1893D1"/>
                </a:solidFill>
                <a:latin typeface="Roboto Black"/>
                <a:ea typeface="Roboto Black"/>
                <a:cs typeface="Roboto Black"/>
                <a:sym typeface="Roboto Black"/>
              </a:rPr>
              <a:t>Staff Name</a:t>
            </a:r>
            <a:endParaRPr sz="1500">
              <a:solidFill>
                <a:srgbClr val="1893D1"/>
              </a:solidFill>
              <a:latin typeface="Roboto Black"/>
              <a:ea typeface="Roboto Black"/>
              <a:cs typeface="Roboto Black"/>
              <a:sym typeface="Roboto Black"/>
            </a:endParaRPr>
          </a:p>
        </p:txBody>
      </p:sp>
      <p:sp>
        <p:nvSpPr>
          <p:cNvPr id="37" name="Google Shape;37;p7"/>
          <p:cNvSpPr txBox="1"/>
          <p:nvPr/>
        </p:nvSpPr>
        <p:spPr>
          <a:xfrm>
            <a:off x="575525" y="3880200"/>
            <a:ext cx="2639400" cy="532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i="1" lang="en" sz="900">
                <a:solidFill>
                  <a:srgbClr val="000000"/>
                </a:solidFill>
                <a:latin typeface="Lora"/>
                <a:ea typeface="Lora"/>
                <a:cs typeface="Lora"/>
                <a:sym typeface="Lora"/>
              </a:rPr>
              <a:t>Staff title</a:t>
            </a:r>
            <a:endParaRPr i="1" sz="900">
              <a:latin typeface="Lora"/>
              <a:ea typeface="Lora"/>
              <a:cs typeface="Lora"/>
              <a:sym typeface="Lora"/>
            </a:endParaRPr>
          </a:p>
        </p:txBody>
      </p:sp>
      <p:sp>
        <p:nvSpPr>
          <p:cNvPr id="38" name="Google Shape;38;p7"/>
          <p:cNvSpPr txBox="1"/>
          <p:nvPr/>
        </p:nvSpPr>
        <p:spPr>
          <a:xfrm>
            <a:off x="6333400" y="3587063"/>
            <a:ext cx="1823100" cy="30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1893D1"/>
                </a:solidFill>
                <a:latin typeface="Roboto Black"/>
                <a:ea typeface="Roboto Black"/>
                <a:cs typeface="Roboto Black"/>
                <a:sym typeface="Roboto Black"/>
              </a:rPr>
              <a:t>Staff Name</a:t>
            </a:r>
            <a:endParaRPr sz="1500">
              <a:solidFill>
                <a:srgbClr val="1893D1"/>
              </a:solidFill>
              <a:latin typeface="Roboto Black"/>
              <a:ea typeface="Roboto Black"/>
              <a:cs typeface="Roboto Black"/>
              <a:sym typeface="Roboto Black"/>
            </a:endParaRPr>
          </a:p>
        </p:txBody>
      </p:sp>
      <p:sp>
        <p:nvSpPr>
          <p:cNvPr id="39" name="Google Shape;39;p7"/>
          <p:cNvSpPr txBox="1"/>
          <p:nvPr/>
        </p:nvSpPr>
        <p:spPr>
          <a:xfrm>
            <a:off x="5999500" y="3880200"/>
            <a:ext cx="2490900" cy="532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i="1" lang="en" sz="900">
                <a:solidFill>
                  <a:srgbClr val="000000"/>
                </a:solidFill>
                <a:latin typeface="Lora"/>
                <a:ea typeface="Lora"/>
                <a:cs typeface="Lora"/>
                <a:sym typeface="Lora"/>
              </a:rPr>
              <a:t>Staff title</a:t>
            </a:r>
            <a:endParaRPr i="1" sz="900">
              <a:latin typeface="Lora"/>
              <a:ea typeface="Lora"/>
              <a:cs typeface="Lora"/>
              <a:sym typeface="Lora"/>
            </a:endParaRPr>
          </a:p>
        </p:txBody>
      </p:sp>
      <p:sp>
        <p:nvSpPr>
          <p:cNvPr id="40" name="Google Shape;40;p7"/>
          <p:cNvSpPr/>
          <p:nvPr/>
        </p:nvSpPr>
        <p:spPr>
          <a:xfrm>
            <a:off x="845975" y="1197850"/>
            <a:ext cx="2098500" cy="2124000"/>
          </a:xfrm>
          <a:prstGeom prst="ellipse">
            <a:avLst/>
          </a:prstGeom>
          <a:noFill/>
          <a:ln cap="flat" cmpd="sng" w="19050">
            <a:solidFill>
              <a:srgbClr val="F3D3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p:nvPr/>
        </p:nvSpPr>
        <p:spPr>
          <a:xfrm>
            <a:off x="3520825" y="1197850"/>
            <a:ext cx="2098500" cy="2124000"/>
          </a:xfrm>
          <a:prstGeom prst="ellipse">
            <a:avLst/>
          </a:prstGeom>
          <a:noFill/>
          <a:ln cap="flat" cmpd="sng" w="19050">
            <a:solidFill>
              <a:srgbClr val="F3D3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p:nvPr/>
        </p:nvSpPr>
        <p:spPr>
          <a:xfrm>
            <a:off x="6151538" y="1197850"/>
            <a:ext cx="2098500" cy="2124000"/>
          </a:xfrm>
          <a:prstGeom prst="ellipse">
            <a:avLst/>
          </a:prstGeom>
          <a:noFill/>
          <a:ln cap="flat" cmpd="sng" w="19050">
            <a:solidFill>
              <a:srgbClr val="F3D3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 name="Google Shape;43;p7"/>
          <p:cNvPicPr preferRelativeResize="0"/>
          <p:nvPr/>
        </p:nvPicPr>
        <p:blipFill rotWithShape="1">
          <a:blip r:embed="rId2">
            <a:alphaModFix/>
          </a:blip>
          <a:srcRect b="0" l="327" r="327" t="0"/>
          <a:stretch/>
        </p:blipFill>
        <p:spPr>
          <a:xfrm>
            <a:off x="983675" y="1342300"/>
            <a:ext cx="1823100" cy="1835100"/>
          </a:xfrm>
          <a:prstGeom prst="ellipse">
            <a:avLst/>
          </a:prstGeom>
          <a:noFill/>
          <a:ln>
            <a:noFill/>
          </a:ln>
        </p:spPr>
      </p:pic>
      <p:pic>
        <p:nvPicPr>
          <p:cNvPr id="44" name="Google Shape;44;p7"/>
          <p:cNvPicPr preferRelativeResize="0"/>
          <p:nvPr/>
        </p:nvPicPr>
        <p:blipFill rotWithShape="1">
          <a:blip r:embed="rId3">
            <a:alphaModFix/>
          </a:blip>
          <a:srcRect b="0" l="13099" r="13099" t="0"/>
          <a:stretch/>
        </p:blipFill>
        <p:spPr>
          <a:xfrm>
            <a:off x="3667225" y="1342300"/>
            <a:ext cx="1805700" cy="1835100"/>
          </a:xfrm>
          <a:prstGeom prst="ellipse">
            <a:avLst/>
          </a:prstGeom>
          <a:noFill/>
          <a:ln>
            <a:noFill/>
          </a:ln>
        </p:spPr>
      </p:pic>
      <p:pic>
        <p:nvPicPr>
          <p:cNvPr id="45" name="Google Shape;45;p7"/>
          <p:cNvPicPr preferRelativeResize="0"/>
          <p:nvPr/>
        </p:nvPicPr>
        <p:blipFill rotWithShape="1">
          <a:blip r:embed="rId4">
            <a:alphaModFix/>
          </a:blip>
          <a:srcRect b="0" l="445" r="445" t="0"/>
          <a:stretch/>
        </p:blipFill>
        <p:spPr>
          <a:xfrm>
            <a:off x="6297938" y="1348900"/>
            <a:ext cx="1805700" cy="1821900"/>
          </a:xfrm>
          <a:prstGeom prst="ellipse">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Image Slide (Option 1)">
  <p:cSld name="MAIN_POINT">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b="18059" l="0" r="0" t="0"/>
          <a:stretch/>
        </p:blipFill>
        <p:spPr>
          <a:xfrm>
            <a:off x="-132600" y="0"/>
            <a:ext cx="9409208" cy="5143499"/>
          </a:xfrm>
          <a:prstGeom prst="rect">
            <a:avLst/>
          </a:prstGeom>
          <a:noFill/>
          <a:ln>
            <a:noFill/>
          </a:ln>
        </p:spPr>
      </p:pic>
      <p:sp>
        <p:nvSpPr>
          <p:cNvPr id="48" name="Google Shape;48;p8"/>
          <p:cNvSpPr/>
          <p:nvPr/>
        </p:nvSpPr>
        <p:spPr>
          <a:xfrm>
            <a:off x="287775" y="3846600"/>
            <a:ext cx="2183100" cy="101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8"/>
          <p:cNvSpPr txBox="1"/>
          <p:nvPr/>
        </p:nvSpPr>
        <p:spPr>
          <a:xfrm>
            <a:off x="428000" y="4470675"/>
            <a:ext cx="1823100" cy="3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1893D1"/>
                </a:solidFill>
                <a:latin typeface="Roboto Black"/>
                <a:ea typeface="Roboto Black"/>
                <a:cs typeface="Roboto Black"/>
                <a:sym typeface="Roboto Black"/>
              </a:rPr>
              <a:t>PHOTOG CREDIT</a:t>
            </a:r>
            <a:endParaRPr sz="900">
              <a:solidFill>
                <a:srgbClr val="1893D1"/>
              </a:solidFill>
              <a:latin typeface="Roboto Black"/>
              <a:ea typeface="Roboto Black"/>
              <a:cs typeface="Roboto Black"/>
              <a:sym typeface="Roboto Black"/>
            </a:endParaRPr>
          </a:p>
        </p:txBody>
      </p:sp>
      <p:sp>
        <p:nvSpPr>
          <p:cNvPr id="50" name="Google Shape;50;p8"/>
          <p:cNvSpPr txBox="1"/>
          <p:nvPr/>
        </p:nvSpPr>
        <p:spPr>
          <a:xfrm>
            <a:off x="426975" y="3938100"/>
            <a:ext cx="2043900" cy="61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900">
                <a:solidFill>
                  <a:srgbClr val="000000"/>
                </a:solidFill>
                <a:latin typeface="Lora"/>
                <a:ea typeface="Lora"/>
                <a:cs typeface="Lora"/>
                <a:sym typeface="Lora"/>
              </a:rPr>
              <a:t>Caption of the photo, who are the people? Make sure photos you are using are okay to be used.</a:t>
            </a:r>
            <a:endParaRPr i="1" sz="900">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Image Slide (Option 2)">
  <p:cSld name="SECTION_TITLE_AND_DESCRIPTION">
    <p:spTree>
      <p:nvGrpSpPr>
        <p:cNvPr id="51" name="Shape 51"/>
        <p:cNvGrpSpPr/>
        <p:nvPr/>
      </p:nvGrpSpPr>
      <p:grpSpPr>
        <a:xfrm>
          <a:off x="0" y="0"/>
          <a:ext cx="0" cy="0"/>
          <a:chOff x="0" y="0"/>
          <a:chExt cx="0" cy="0"/>
        </a:xfrm>
      </p:grpSpPr>
      <p:pic>
        <p:nvPicPr>
          <p:cNvPr id="52" name="Google Shape;52;p9"/>
          <p:cNvPicPr preferRelativeResize="0"/>
          <p:nvPr/>
        </p:nvPicPr>
        <p:blipFill rotWithShape="1">
          <a:blip r:embed="rId2">
            <a:alphaModFix/>
          </a:blip>
          <a:srcRect b="18059" l="0" r="34340" t="0"/>
          <a:stretch/>
        </p:blipFill>
        <p:spPr>
          <a:xfrm>
            <a:off x="0" y="0"/>
            <a:ext cx="6178095" cy="5143499"/>
          </a:xfrm>
          <a:prstGeom prst="rect">
            <a:avLst/>
          </a:prstGeom>
          <a:noFill/>
          <a:ln>
            <a:noFill/>
          </a:ln>
        </p:spPr>
      </p:pic>
      <p:sp>
        <p:nvSpPr>
          <p:cNvPr id="53" name="Google Shape;53;p9"/>
          <p:cNvSpPr txBox="1"/>
          <p:nvPr/>
        </p:nvSpPr>
        <p:spPr>
          <a:xfrm>
            <a:off x="6636875" y="4468988"/>
            <a:ext cx="1823100" cy="3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1893D1"/>
                </a:solidFill>
                <a:latin typeface="Roboto Black"/>
                <a:ea typeface="Roboto Black"/>
                <a:cs typeface="Roboto Black"/>
                <a:sym typeface="Roboto Black"/>
              </a:rPr>
              <a:t>PHOTOG CREDIT</a:t>
            </a:r>
            <a:endParaRPr sz="900">
              <a:solidFill>
                <a:srgbClr val="1893D1"/>
              </a:solidFill>
              <a:latin typeface="Roboto Black"/>
              <a:ea typeface="Roboto Black"/>
              <a:cs typeface="Roboto Black"/>
              <a:sym typeface="Roboto Black"/>
            </a:endParaRPr>
          </a:p>
        </p:txBody>
      </p:sp>
      <p:sp>
        <p:nvSpPr>
          <p:cNvPr id="54" name="Google Shape;54;p9"/>
          <p:cNvSpPr txBox="1"/>
          <p:nvPr/>
        </p:nvSpPr>
        <p:spPr>
          <a:xfrm>
            <a:off x="6635850" y="3936413"/>
            <a:ext cx="2043900" cy="67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900">
                <a:solidFill>
                  <a:srgbClr val="000000"/>
                </a:solidFill>
                <a:latin typeface="Lora"/>
                <a:ea typeface="Lora"/>
                <a:cs typeface="Lora"/>
                <a:sym typeface="Lora"/>
              </a:rPr>
              <a:t>Caption of the photo, who are the people? Make sure photos you are using are okay to be used.</a:t>
            </a:r>
            <a:endParaRPr i="1" sz="900">
              <a:latin typeface="Lora"/>
              <a:ea typeface="Lora"/>
              <a:cs typeface="Lora"/>
              <a:sym typeface="Lora"/>
            </a:endParaRPr>
          </a:p>
        </p:txBody>
      </p:sp>
      <p:sp>
        <p:nvSpPr>
          <p:cNvPr id="55" name="Google Shape;55;p9"/>
          <p:cNvSpPr txBox="1"/>
          <p:nvPr/>
        </p:nvSpPr>
        <p:spPr>
          <a:xfrm>
            <a:off x="6636875" y="1031175"/>
            <a:ext cx="2178600" cy="261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Lora"/>
                <a:ea typeface="Lora"/>
                <a:cs typeface="Lora"/>
                <a:sym typeface="Lora"/>
              </a:rPr>
              <a:t>Ugit rempore laborerspit occum dolorrum latior mostionse eicipic tota conse et alibus as et.</a:t>
            </a:r>
            <a:br>
              <a:rPr lang="en" sz="1100">
                <a:latin typeface="Lora"/>
                <a:ea typeface="Lora"/>
                <a:cs typeface="Lora"/>
                <a:sym typeface="Lora"/>
              </a:rPr>
            </a:br>
            <a:br>
              <a:rPr lang="en" sz="1100">
                <a:latin typeface="Lora"/>
                <a:ea typeface="Lora"/>
                <a:cs typeface="Lora"/>
                <a:sym typeface="Lora"/>
              </a:rPr>
            </a:br>
            <a:r>
              <a:rPr lang="en" sz="1100">
                <a:latin typeface="Lora"/>
                <a:ea typeface="Lora"/>
                <a:cs typeface="Lora"/>
                <a:sym typeface="Lora"/>
              </a:rPr>
              <a:t>dolores equatiore porumen istoris es vVolorehent porum quaessimus rerionsequi consequae. Ut eum hil evelliquo et expereh enturernat </a:t>
            </a:r>
            <a:endParaRPr sz="11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p:txBody>
      </p:sp>
      <p:sp>
        <p:nvSpPr>
          <p:cNvPr id="56" name="Google Shape;56;p9"/>
          <p:cNvSpPr/>
          <p:nvPr/>
        </p:nvSpPr>
        <p:spPr>
          <a:xfrm rot="-5409766">
            <a:off x="6541927" y="4060476"/>
            <a:ext cx="105600" cy="84000"/>
          </a:xfrm>
          <a:prstGeom prst="triangle">
            <a:avLst>
              <a:gd fmla="val 50000" name="adj"/>
            </a:avLst>
          </a:prstGeom>
          <a:solidFill>
            <a:srgbClr val="189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9"/>
          <p:cNvSpPr txBox="1"/>
          <p:nvPr/>
        </p:nvSpPr>
        <p:spPr>
          <a:xfrm>
            <a:off x="6717600" y="685025"/>
            <a:ext cx="1880400" cy="3726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None/>
            </a:pPr>
            <a:r>
              <a:rPr lang="en" sz="1800">
                <a:solidFill>
                  <a:srgbClr val="1893D1"/>
                </a:solidFill>
                <a:latin typeface="Roboto Black"/>
                <a:ea typeface="Roboto Black"/>
                <a:cs typeface="Roboto Black"/>
                <a:sym typeface="Roboto Black"/>
              </a:rPr>
              <a:t>Header goes here</a:t>
            </a:r>
            <a:endParaRPr sz="1800">
              <a:solidFill>
                <a:srgbClr val="1893D1"/>
              </a:solidFill>
              <a:latin typeface="Roboto Black"/>
              <a:ea typeface="Roboto Black"/>
              <a:cs typeface="Roboto Black"/>
              <a:sym typeface="Roboto Blac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 Option Slide (Option 3)">
  <p:cSld name="CAPTION_ONLY">
    <p:spTree>
      <p:nvGrpSpPr>
        <p:cNvPr id="58" name="Shape 58"/>
        <p:cNvGrpSpPr/>
        <p:nvPr/>
      </p:nvGrpSpPr>
      <p:grpSpPr>
        <a:xfrm>
          <a:off x="0" y="0"/>
          <a:ext cx="0" cy="0"/>
          <a:chOff x="0" y="0"/>
          <a:chExt cx="0" cy="0"/>
        </a:xfrm>
      </p:grpSpPr>
      <p:pic>
        <p:nvPicPr>
          <p:cNvPr id="59" name="Google Shape;59;p10"/>
          <p:cNvPicPr preferRelativeResize="0"/>
          <p:nvPr/>
        </p:nvPicPr>
        <p:blipFill rotWithShape="1">
          <a:blip r:embed="rId2">
            <a:alphaModFix/>
          </a:blip>
          <a:srcRect b="33801" l="0" r="68011" t="0"/>
          <a:stretch/>
        </p:blipFill>
        <p:spPr>
          <a:xfrm>
            <a:off x="0" y="0"/>
            <a:ext cx="3048008" cy="4155278"/>
          </a:xfrm>
          <a:prstGeom prst="rect">
            <a:avLst/>
          </a:prstGeom>
          <a:noFill/>
          <a:ln>
            <a:noFill/>
          </a:ln>
        </p:spPr>
      </p:pic>
      <p:sp>
        <p:nvSpPr>
          <p:cNvPr id="60" name="Google Shape;60;p10"/>
          <p:cNvSpPr txBox="1"/>
          <p:nvPr/>
        </p:nvSpPr>
        <p:spPr>
          <a:xfrm>
            <a:off x="6255875" y="4773788"/>
            <a:ext cx="1823100" cy="3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1893D1"/>
                </a:solidFill>
                <a:latin typeface="Roboto Black"/>
                <a:ea typeface="Roboto Black"/>
                <a:cs typeface="Roboto Black"/>
                <a:sym typeface="Roboto Black"/>
              </a:rPr>
              <a:t>PHOTOG CREDIT</a:t>
            </a:r>
            <a:endParaRPr sz="900">
              <a:solidFill>
                <a:srgbClr val="1893D1"/>
              </a:solidFill>
              <a:latin typeface="Roboto Black"/>
              <a:ea typeface="Roboto Black"/>
              <a:cs typeface="Roboto Black"/>
              <a:sym typeface="Roboto Black"/>
            </a:endParaRPr>
          </a:p>
        </p:txBody>
      </p:sp>
      <p:sp>
        <p:nvSpPr>
          <p:cNvPr id="61" name="Google Shape;61;p10"/>
          <p:cNvSpPr txBox="1"/>
          <p:nvPr/>
        </p:nvSpPr>
        <p:spPr>
          <a:xfrm>
            <a:off x="6254850" y="4241213"/>
            <a:ext cx="2043900" cy="67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900">
                <a:solidFill>
                  <a:srgbClr val="000000"/>
                </a:solidFill>
                <a:latin typeface="Lora"/>
                <a:ea typeface="Lora"/>
                <a:cs typeface="Lora"/>
                <a:sym typeface="Lora"/>
              </a:rPr>
              <a:t>Caption of the photo, who are the people? Make sure photos you are using are okay to be used.</a:t>
            </a:r>
            <a:endParaRPr i="1" sz="900">
              <a:latin typeface="Lora"/>
              <a:ea typeface="Lora"/>
              <a:cs typeface="Lora"/>
              <a:sym typeface="Lora"/>
            </a:endParaRPr>
          </a:p>
        </p:txBody>
      </p:sp>
      <p:pic>
        <p:nvPicPr>
          <p:cNvPr id="62" name="Google Shape;62;p10"/>
          <p:cNvPicPr preferRelativeResize="0"/>
          <p:nvPr/>
        </p:nvPicPr>
        <p:blipFill rotWithShape="1">
          <a:blip r:embed="rId2">
            <a:alphaModFix/>
          </a:blip>
          <a:srcRect b="33801" l="0" r="68011" t="0"/>
          <a:stretch/>
        </p:blipFill>
        <p:spPr>
          <a:xfrm>
            <a:off x="3047999" y="0"/>
            <a:ext cx="3048008" cy="4155278"/>
          </a:xfrm>
          <a:prstGeom prst="rect">
            <a:avLst/>
          </a:prstGeom>
          <a:noFill/>
          <a:ln>
            <a:noFill/>
          </a:ln>
        </p:spPr>
      </p:pic>
      <p:pic>
        <p:nvPicPr>
          <p:cNvPr id="63" name="Google Shape;63;p10"/>
          <p:cNvPicPr preferRelativeResize="0"/>
          <p:nvPr/>
        </p:nvPicPr>
        <p:blipFill rotWithShape="1">
          <a:blip r:embed="rId2">
            <a:alphaModFix/>
          </a:blip>
          <a:srcRect b="33801" l="0" r="68011" t="0"/>
          <a:stretch/>
        </p:blipFill>
        <p:spPr>
          <a:xfrm>
            <a:off x="6095997" y="0"/>
            <a:ext cx="3048008" cy="4155278"/>
          </a:xfrm>
          <a:prstGeom prst="rect">
            <a:avLst/>
          </a:prstGeom>
          <a:noFill/>
          <a:ln>
            <a:noFill/>
          </a:ln>
        </p:spPr>
      </p:pic>
      <p:sp>
        <p:nvSpPr>
          <p:cNvPr id="64" name="Google Shape;64;p10"/>
          <p:cNvSpPr txBox="1"/>
          <p:nvPr/>
        </p:nvSpPr>
        <p:spPr>
          <a:xfrm>
            <a:off x="3207875" y="4773788"/>
            <a:ext cx="1823100" cy="3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1893D1"/>
                </a:solidFill>
                <a:latin typeface="Roboto Black"/>
                <a:ea typeface="Roboto Black"/>
                <a:cs typeface="Roboto Black"/>
                <a:sym typeface="Roboto Black"/>
              </a:rPr>
              <a:t>PHOTOG CREDIT</a:t>
            </a:r>
            <a:endParaRPr sz="900">
              <a:solidFill>
                <a:srgbClr val="1893D1"/>
              </a:solidFill>
              <a:latin typeface="Roboto Black"/>
              <a:ea typeface="Roboto Black"/>
              <a:cs typeface="Roboto Black"/>
              <a:sym typeface="Roboto Black"/>
            </a:endParaRPr>
          </a:p>
        </p:txBody>
      </p:sp>
      <p:sp>
        <p:nvSpPr>
          <p:cNvPr id="65" name="Google Shape;65;p10"/>
          <p:cNvSpPr txBox="1"/>
          <p:nvPr/>
        </p:nvSpPr>
        <p:spPr>
          <a:xfrm>
            <a:off x="3206850" y="4241213"/>
            <a:ext cx="2043900" cy="67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900">
                <a:solidFill>
                  <a:srgbClr val="000000"/>
                </a:solidFill>
                <a:latin typeface="Lora"/>
                <a:ea typeface="Lora"/>
                <a:cs typeface="Lora"/>
                <a:sym typeface="Lora"/>
              </a:rPr>
              <a:t>Caption of the photo, who are the people? Make sure photos you are using are okay to be used.</a:t>
            </a:r>
            <a:endParaRPr i="1" sz="900">
              <a:latin typeface="Lora"/>
              <a:ea typeface="Lora"/>
              <a:cs typeface="Lora"/>
              <a:sym typeface="Lora"/>
            </a:endParaRPr>
          </a:p>
        </p:txBody>
      </p:sp>
      <p:sp>
        <p:nvSpPr>
          <p:cNvPr id="66" name="Google Shape;66;p10"/>
          <p:cNvSpPr txBox="1"/>
          <p:nvPr/>
        </p:nvSpPr>
        <p:spPr>
          <a:xfrm>
            <a:off x="188450" y="4773788"/>
            <a:ext cx="1823100" cy="3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1893D1"/>
                </a:solidFill>
                <a:latin typeface="Roboto Black"/>
                <a:ea typeface="Roboto Black"/>
                <a:cs typeface="Roboto Black"/>
                <a:sym typeface="Roboto Black"/>
              </a:rPr>
              <a:t>PHOTOG CREDIT</a:t>
            </a:r>
            <a:endParaRPr sz="900">
              <a:solidFill>
                <a:srgbClr val="1893D1"/>
              </a:solidFill>
              <a:latin typeface="Roboto Black"/>
              <a:ea typeface="Roboto Black"/>
              <a:cs typeface="Roboto Black"/>
              <a:sym typeface="Roboto Black"/>
            </a:endParaRPr>
          </a:p>
        </p:txBody>
      </p:sp>
      <p:sp>
        <p:nvSpPr>
          <p:cNvPr id="67" name="Google Shape;67;p10"/>
          <p:cNvSpPr txBox="1"/>
          <p:nvPr/>
        </p:nvSpPr>
        <p:spPr>
          <a:xfrm>
            <a:off x="187425" y="4241213"/>
            <a:ext cx="2043900" cy="67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900">
                <a:solidFill>
                  <a:srgbClr val="000000"/>
                </a:solidFill>
                <a:latin typeface="Lora"/>
                <a:ea typeface="Lora"/>
                <a:cs typeface="Lora"/>
                <a:sym typeface="Lora"/>
              </a:rPr>
              <a:t>Caption of the photo, who are the people? Make sure photos you are using are okay to be used.</a:t>
            </a:r>
            <a:endParaRPr i="1" sz="900">
              <a:latin typeface="Lora"/>
              <a:ea typeface="Lora"/>
              <a:cs typeface="Lora"/>
              <a:sym typeface="Lora"/>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31.jp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hyperlink" Target="https://alaskamariculturecluster.org/announcements/ecotrust-webinar/" TargetMode="External"/><Relationship Id="rId4" Type="http://schemas.openxmlformats.org/officeDocument/2006/relationships/hyperlink" Target="https://alaskamariculturecluster.org/grant-evaluation/" TargetMode="External"/><Relationship Id="rId5"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3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31.jpg"/><Relationship Id="rId4" Type="http://schemas.openxmlformats.org/officeDocument/2006/relationships/image" Target="../media/image35.png"/><Relationship Id="rId5"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1" name="Shape 241"/>
        <p:cNvGrpSpPr/>
        <p:nvPr/>
      </p:nvGrpSpPr>
      <p:grpSpPr>
        <a:xfrm>
          <a:off x="0" y="0"/>
          <a:ext cx="0" cy="0"/>
          <a:chOff x="0" y="0"/>
          <a:chExt cx="0" cy="0"/>
        </a:xfrm>
      </p:grpSpPr>
      <p:sp>
        <p:nvSpPr>
          <p:cNvPr id="242" name="Google Shape;242;p27"/>
          <p:cNvSpPr txBox="1"/>
          <p:nvPr/>
        </p:nvSpPr>
        <p:spPr>
          <a:xfrm>
            <a:off x="979950" y="1400775"/>
            <a:ext cx="7184100" cy="5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300">
                <a:solidFill>
                  <a:srgbClr val="FFFFFF"/>
                </a:solidFill>
                <a:latin typeface="Lexend"/>
                <a:ea typeface="Lexend"/>
                <a:cs typeface="Lexend"/>
                <a:sym typeface="Lexend"/>
              </a:rPr>
              <a:t>Alaska Mariculture Cluster</a:t>
            </a:r>
            <a:endParaRPr b="1" sz="3300">
              <a:solidFill>
                <a:srgbClr val="FFFFFF"/>
              </a:solidFill>
              <a:latin typeface="Lexend"/>
              <a:ea typeface="Lexend"/>
              <a:cs typeface="Lexend"/>
              <a:sym typeface="Lexend"/>
            </a:endParaRPr>
          </a:p>
        </p:txBody>
      </p:sp>
      <p:sp>
        <p:nvSpPr>
          <p:cNvPr id="243" name="Google Shape;243;p27"/>
          <p:cNvSpPr txBox="1"/>
          <p:nvPr/>
        </p:nvSpPr>
        <p:spPr>
          <a:xfrm>
            <a:off x="2370150" y="2970175"/>
            <a:ext cx="4403700" cy="49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Lexend"/>
                <a:ea typeface="Lexend"/>
                <a:cs typeface="Lexend"/>
                <a:sym typeface="Lexend"/>
              </a:rPr>
              <a:t>Presented by Noah Enelow, Ecotrust</a:t>
            </a:r>
            <a:endParaRPr sz="1000">
              <a:solidFill>
                <a:srgbClr val="FFFFFF"/>
              </a:solidFill>
              <a:latin typeface="Lexend"/>
              <a:ea typeface="Lexend"/>
              <a:cs typeface="Lexend"/>
              <a:sym typeface="Lexend"/>
            </a:endParaRPr>
          </a:p>
        </p:txBody>
      </p:sp>
      <p:pic>
        <p:nvPicPr>
          <p:cNvPr id="244" name="Google Shape;244;p27"/>
          <p:cNvPicPr preferRelativeResize="0"/>
          <p:nvPr/>
        </p:nvPicPr>
        <p:blipFill>
          <a:blip r:embed="rId4">
            <a:alphaModFix/>
          </a:blip>
          <a:stretch>
            <a:fillRect/>
          </a:stretch>
        </p:blipFill>
        <p:spPr>
          <a:xfrm>
            <a:off x="3828428" y="4248950"/>
            <a:ext cx="1272349" cy="390051"/>
          </a:xfrm>
          <a:prstGeom prst="rect">
            <a:avLst/>
          </a:prstGeom>
          <a:noFill/>
          <a:ln>
            <a:noFill/>
          </a:ln>
        </p:spPr>
      </p:pic>
      <p:cxnSp>
        <p:nvCxnSpPr>
          <p:cNvPr id="245" name="Google Shape;245;p27"/>
          <p:cNvCxnSpPr/>
          <p:nvPr/>
        </p:nvCxnSpPr>
        <p:spPr>
          <a:xfrm>
            <a:off x="2670900" y="2719300"/>
            <a:ext cx="3888300" cy="0"/>
          </a:xfrm>
          <a:prstGeom prst="straightConnector1">
            <a:avLst/>
          </a:prstGeom>
          <a:noFill/>
          <a:ln cap="flat" cmpd="sng" w="19050">
            <a:solidFill>
              <a:srgbClr val="F3D3CE"/>
            </a:solidFill>
            <a:prstDash val="solid"/>
            <a:round/>
            <a:headEnd len="med" w="med" type="none"/>
            <a:tailEnd len="med" w="med" type="none"/>
          </a:ln>
        </p:spPr>
      </p:cxnSp>
      <p:sp>
        <p:nvSpPr>
          <p:cNvPr id="246" name="Google Shape;246;p27"/>
          <p:cNvSpPr txBox="1"/>
          <p:nvPr/>
        </p:nvSpPr>
        <p:spPr>
          <a:xfrm>
            <a:off x="1512775" y="1957275"/>
            <a:ext cx="5977800" cy="3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200">
                <a:solidFill>
                  <a:srgbClr val="FFFFFF"/>
                </a:solidFill>
                <a:latin typeface="Lora"/>
                <a:ea typeface="Lora"/>
                <a:cs typeface="Lora"/>
                <a:sym typeface="Lora"/>
              </a:rPr>
              <a:t>Governance Body Update</a:t>
            </a:r>
            <a:endParaRPr i="1" sz="2200">
              <a:solidFill>
                <a:srgbClr val="FFFFFF"/>
              </a:solidFill>
              <a:latin typeface="Lora"/>
              <a:ea typeface="Lora"/>
              <a:cs typeface="Lora"/>
              <a:sym typeface="Lora"/>
            </a:endParaRPr>
          </a:p>
          <a:p>
            <a:pPr indent="0" lvl="0" marL="0" rtl="0" algn="ctr">
              <a:spcBef>
                <a:spcPts val="0"/>
              </a:spcBef>
              <a:spcAft>
                <a:spcPts val="0"/>
              </a:spcAft>
              <a:buNone/>
            </a:pPr>
            <a:r>
              <a:rPr i="1" lang="en" sz="2200">
                <a:solidFill>
                  <a:srgbClr val="FFFFFF"/>
                </a:solidFill>
                <a:latin typeface="Lora"/>
                <a:ea typeface="Lora"/>
                <a:cs typeface="Lora"/>
                <a:sym typeface="Lora"/>
              </a:rPr>
              <a:t>January 2026</a:t>
            </a:r>
            <a:endParaRPr i="1" sz="2200">
              <a:solidFill>
                <a:srgbClr val="FFFFFF"/>
              </a:solidFill>
              <a:latin typeface="Lora"/>
              <a:ea typeface="Lora"/>
              <a:cs typeface="Lora"/>
              <a:sym typeface="Lo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0" name="Shape 250"/>
        <p:cNvGrpSpPr/>
        <p:nvPr/>
      </p:nvGrpSpPr>
      <p:grpSpPr>
        <a:xfrm>
          <a:off x="0" y="0"/>
          <a:ext cx="0" cy="0"/>
          <a:chOff x="0" y="0"/>
          <a:chExt cx="0" cy="0"/>
        </a:xfrm>
      </p:grpSpPr>
      <p:sp>
        <p:nvSpPr>
          <p:cNvPr id="251" name="Google Shape;251;p28"/>
          <p:cNvSpPr txBox="1"/>
          <p:nvPr/>
        </p:nvSpPr>
        <p:spPr>
          <a:xfrm>
            <a:off x="293725" y="1389150"/>
            <a:ext cx="519000" cy="3395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2800">
                <a:solidFill>
                  <a:srgbClr val="C0652B"/>
                </a:solidFill>
                <a:latin typeface="Lexend"/>
                <a:ea typeface="Lexend"/>
                <a:cs typeface="Lexend"/>
                <a:sym typeface="Lexend"/>
              </a:rPr>
              <a:t>1</a:t>
            </a:r>
            <a:br>
              <a:rPr lang="en" sz="1200">
                <a:solidFill>
                  <a:srgbClr val="C0652B"/>
                </a:solidFill>
                <a:latin typeface="Lora"/>
                <a:ea typeface="Lora"/>
                <a:cs typeface="Lora"/>
                <a:sym typeface="Lora"/>
              </a:rPr>
            </a:br>
            <a:r>
              <a:rPr lang="en" sz="2800">
                <a:solidFill>
                  <a:srgbClr val="C0652B"/>
                </a:solidFill>
                <a:latin typeface="Lexend"/>
                <a:ea typeface="Lexend"/>
                <a:cs typeface="Lexend"/>
                <a:sym typeface="Lexend"/>
              </a:rPr>
              <a:t>2</a:t>
            </a:r>
            <a:br>
              <a:rPr lang="en" sz="1200">
                <a:solidFill>
                  <a:srgbClr val="C0652B"/>
                </a:solidFill>
                <a:latin typeface="Lora"/>
                <a:ea typeface="Lora"/>
                <a:cs typeface="Lora"/>
                <a:sym typeface="Lora"/>
              </a:rPr>
            </a:br>
            <a:r>
              <a:rPr lang="en" sz="2800">
                <a:solidFill>
                  <a:srgbClr val="C0652B"/>
                </a:solidFill>
                <a:latin typeface="Lexend"/>
                <a:ea typeface="Lexend"/>
                <a:cs typeface="Lexend"/>
                <a:sym typeface="Lexend"/>
              </a:rPr>
              <a:t>3</a:t>
            </a:r>
            <a:endParaRPr sz="2800">
              <a:solidFill>
                <a:srgbClr val="C0652B"/>
              </a:solidFill>
              <a:latin typeface="Lexend"/>
              <a:ea typeface="Lexend"/>
              <a:cs typeface="Lexend"/>
              <a:sym typeface="Lexend"/>
            </a:endParaRPr>
          </a:p>
          <a:p>
            <a:pPr indent="0" lvl="0" marL="0" rtl="0" algn="l">
              <a:lnSpc>
                <a:spcPct val="150000"/>
              </a:lnSpc>
              <a:spcBef>
                <a:spcPts val="0"/>
              </a:spcBef>
              <a:spcAft>
                <a:spcPts val="0"/>
              </a:spcAft>
              <a:buClr>
                <a:schemeClr val="dk1"/>
              </a:buClr>
              <a:buSzPts val="1100"/>
              <a:buFont typeface="Arial"/>
              <a:buNone/>
            </a:pPr>
            <a:r>
              <a:t/>
            </a:r>
            <a:endParaRPr sz="2800">
              <a:solidFill>
                <a:srgbClr val="C0652B"/>
              </a:solidFill>
              <a:latin typeface="Lexend"/>
              <a:ea typeface="Lexend"/>
              <a:cs typeface="Lexend"/>
              <a:sym typeface="Lexend"/>
            </a:endParaRPr>
          </a:p>
          <a:p>
            <a:pPr indent="0" lvl="0" marL="0" rtl="0" algn="l">
              <a:lnSpc>
                <a:spcPct val="150000"/>
              </a:lnSpc>
              <a:spcBef>
                <a:spcPts val="0"/>
              </a:spcBef>
              <a:spcAft>
                <a:spcPts val="0"/>
              </a:spcAft>
              <a:buClr>
                <a:schemeClr val="dk1"/>
              </a:buClr>
              <a:buSzPts val="1100"/>
              <a:buFont typeface="Arial"/>
              <a:buNone/>
            </a:pPr>
            <a:br>
              <a:rPr lang="en" sz="1200">
                <a:solidFill>
                  <a:srgbClr val="C0652B"/>
                </a:solidFill>
                <a:latin typeface="Lora"/>
                <a:ea typeface="Lora"/>
                <a:cs typeface="Lora"/>
                <a:sym typeface="Lora"/>
              </a:rPr>
            </a:br>
            <a:endParaRPr sz="1200">
              <a:solidFill>
                <a:srgbClr val="C0652B"/>
              </a:solidFill>
              <a:latin typeface="Lora"/>
              <a:ea typeface="Lora"/>
              <a:cs typeface="Lora"/>
              <a:sym typeface="Lora"/>
            </a:endParaRPr>
          </a:p>
        </p:txBody>
      </p:sp>
      <p:sp>
        <p:nvSpPr>
          <p:cNvPr id="252" name="Google Shape;252;p28"/>
          <p:cNvSpPr txBox="1"/>
          <p:nvPr/>
        </p:nvSpPr>
        <p:spPr>
          <a:xfrm>
            <a:off x="812725" y="1421875"/>
            <a:ext cx="3518100" cy="2628900"/>
          </a:xfrm>
          <a:prstGeom prst="rect">
            <a:avLst/>
          </a:prstGeom>
          <a:noFill/>
          <a:ln>
            <a:noFill/>
          </a:ln>
        </p:spPr>
        <p:txBody>
          <a:bodyPr anchorCtr="0" anchor="t" bIns="91425" lIns="91425" spcFirstLastPara="1" rIns="91425" wrap="square" tIns="91425">
            <a:noAutofit/>
          </a:bodyPr>
          <a:lstStyle/>
          <a:p>
            <a:pPr indent="0" lvl="0" marL="0" rtl="0" algn="l">
              <a:lnSpc>
                <a:spcPct val="170000"/>
              </a:lnSpc>
              <a:spcBef>
                <a:spcPts val="0"/>
              </a:spcBef>
              <a:spcAft>
                <a:spcPts val="0"/>
              </a:spcAft>
              <a:buNone/>
            </a:pPr>
            <a:r>
              <a:rPr b="1" lang="en">
                <a:solidFill>
                  <a:schemeClr val="dk1"/>
                </a:solidFill>
                <a:latin typeface="Lora"/>
                <a:ea typeface="Lora"/>
                <a:cs typeface="Lora"/>
                <a:sym typeface="Lora"/>
              </a:rPr>
              <a:t>Recap of Recent Work</a:t>
            </a:r>
            <a:endParaRPr b="1">
              <a:solidFill>
                <a:schemeClr val="dk1"/>
              </a:solidFill>
              <a:latin typeface="Lora"/>
              <a:ea typeface="Lora"/>
              <a:cs typeface="Lora"/>
              <a:sym typeface="Lora"/>
            </a:endParaRPr>
          </a:p>
          <a:p>
            <a:pPr indent="0" lvl="0" marL="0" rtl="0" algn="l">
              <a:lnSpc>
                <a:spcPct val="170000"/>
              </a:lnSpc>
              <a:spcBef>
                <a:spcPts val="0"/>
              </a:spcBef>
              <a:spcAft>
                <a:spcPts val="0"/>
              </a:spcAft>
              <a:buNone/>
            </a:pPr>
            <a:r>
              <a:t/>
            </a:r>
            <a:endParaRPr b="1">
              <a:solidFill>
                <a:schemeClr val="dk1"/>
              </a:solidFill>
              <a:latin typeface="Lora"/>
              <a:ea typeface="Lora"/>
              <a:cs typeface="Lora"/>
              <a:sym typeface="Lora"/>
            </a:endParaRPr>
          </a:p>
          <a:p>
            <a:pPr indent="0" lvl="0" marL="0" rtl="0" algn="l">
              <a:lnSpc>
                <a:spcPct val="170000"/>
              </a:lnSpc>
              <a:spcBef>
                <a:spcPts val="0"/>
              </a:spcBef>
              <a:spcAft>
                <a:spcPts val="0"/>
              </a:spcAft>
              <a:buNone/>
            </a:pPr>
            <a:r>
              <a:rPr b="1" lang="en">
                <a:solidFill>
                  <a:schemeClr val="dk1"/>
                </a:solidFill>
                <a:latin typeface="Lora"/>
                <a:ea typeface="Lora"/>
                <a:cs typeface="Lora"/>
                <a:sym typeface="Lora"/>
              </a:rPr>
              <a:t>Preview of Upcoming Work</a:t>
            </a:r>
            <a:endParaRPr b="1">
              <a:solidFill>
                <a:schemeClr val="dk1"/>
              </a:solidFill>
              <a:latin typeface="Lora"/>
              <a:ea typeface="Lora"/>
              <a:cs typeface="Lora"/>
              <a:sym typeface="Lora"/>
            </a:endParaRPr>
          </a:p>
          <a:p>
            <a:pPr indent="0" lvl="0" marL="0" rtl="0" algn="l">
              <a:lnSpc>
                <a:spcPct val="170000"/>
              </a:lnSpc>
              <a:spcBef>
                <a:spcPts val="0"/>
              </a:spcBef>
              <a:spcAft>
                <a:spcPts val="0"/>
              </a:spcAft>
              <a:buNone/>
            </a:pPr>
            <a:r>
              <a:t/>
            </a:r>
            <a:endParaRPr b="1">
              <a:solidFill>
                <a:schemeClr val="dk1"/>
              </a:solidFill>
              <a:latin typeface="Lora"/>
              <a:ea typeface="Lora"/>
              <a:cs typeface="Lora"/>
              <a:sym typeface="Lora"/>
            </a:endParaRPr>
          </a:p>
          <a:p>
            <a:pPr indent="0" lvl="0" marL="0" rtl="0" algn="l">
              <a:lnSpc>
                <a:spcPct val="170000"/>
              </a:lnSpc>
              <a:spcBef>
                <a:spcPts val="0"/>
              </a:spcBef>
              <a:spcAft>
                <a:spcPts val="0"/>
              </a:spcAft>
              <a:buNone/>
            </a:pPr>
            <a:r>
              <a:rPr b="1" lang="en">
                <a:solidFill>
                  <a:schemeClr val="dk1"/>
                </a:solidFill>
                <a:latin typeface="Lora"/>
                <a:ea typeface="Lora"/>
                <a:cs typeface="Lora"/>
                <a:sym typeface="Lora"/>
              </a:rPr>
              <a:t>Q&amp;A (if time)</a:t>
            </a:r>
            <a:endParaRPr b="1">
              <a:solidFill>
                <a:schemeClr val="dk1"/>
              </a:solidFill>
              <a:latin typeface="Lora"/>
              <a:ea typeface="Lora"/>
              <a:cs typeface="Lora"/>
              <a:sym typeface="Lora"/>
            </a:endParaRPr>
          </a:p>
          <a:p>
            <a:pPr indent="0" lvl="0" marL="0" rtl="0" algn="l">
              <a:lnSpc>
                <a:spcPct val="170000"/>
              </a:lnSpc>
              <a:spcBef>
                <a:spcPts val="0"/>
              </a:spcBef>
              <a:spcAft>
                <a:spcPts val="0"/>
              </a:spcAft>
              <a:buNone/>
            </a:pPr>
            <a:r>
              <a:t/>
            </a:r>
            <a:endParaRPr b="1" sz="1200">
              <a:solidFill>
                <a:schemeClr val="dk1"/>
              </a:solidFill>
              <a:latin typeface="Lora"/>
              <a:ea typeface="Lora"/>
              <a:cs typeface="Lora"/>
              <a:sym typeface="Lora"/>
            </a:endParaRPr>
          </a:p>
          <a:p>
            <a:pPr indent="0" lvl="0" marL="0" rtl="0" algn="l">
              <a:lnSpc>
                <a:spcPct val="170000"/>
              </a:lnSpc>
              <a:spcBef>
                <a:spcPts val="0"/>
              </a:spcBef>
              <a:spcAft>
                <a:spcPts val="0"/>
              </a:spcAft>
              <a:buNone/>
            </a:pPr>
            <a:r>
              <a:t/>
            </a:r>
            <a:endParaRPr b="1" sz="1200">
              <a:solidFill>
                <a:schemeClr val="dk1"/>
              </a:solidFill>
              <a:latin typeface="Lora"/>
              <a:ea typeface="Lora"/>
              <a:cs typeface="Lora"/>
              <a:sym typeface="Lora"/>
            </a:endParaRPr>
          </a:p>
          <a:p>
            <a:pPr indent="0" lvl="0" marL="0" rtl="0" algn="l">
              <a:lnSpc>
                <a:spcPct val="170000"/>
              </a:lnSpc>
              <a:spcBef>
                <a:spcPts val="0"/>
              </a:spcBef>
              <a:spcAft>
                <a:spcPts val="0"/>
              </a:spcAft>
              <a:buNone/>
            </a:pPr>
            <a:r>
              <a:t/>
            </a:r>
            <a:endParaRPr b="1" sz="1200">
              <a:solidFill>
                <a:schemeClr val="dk1"/>
              </a:solidFill>
              <a:latin typeface="Lora"/>
              <a:ea typeface="Lora"/>
              <a:cs typeface="Lora"/>
              <a:sym typeface="Lora"/>
            </a:endParaRPr>
          </a:p>
        </p:txBody>
      </p:sp>
      <p:sp>
        <p:nvSpPr>
          <p:cNvPr id="253" name="Google Shape;253;p28"/>
          <p:cNvSpPr txBox="1"/>
          <p:nvPr/>
        </p:nvSpPr>
        <p:spPr>
          <a:xfrm>
            <a:off x="4330625" y="1303500"/>
            <a:ext cx="414300" cy="3395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br>
              <a:rPr lang="en" sz="1200">
                <a:solidFill>
                  <a:srgbClr val="C0652B"/>
                </a:solidFill>
                <a:latin typeface="Lora"/>
                <a:ea typeface="Lora"/>
                <a:cs typeface="Lora"/>
                <a:sym typeface="Lora"/>
              </a:rPr>
            </a:br>
            <a:br>
              <a:rPr lang="en" sz="1200">
                <a:solidFill>
                  <a:srgbClr val="C0652B"/>
                </a:solidFill>
                <a:latin typeface="Lora"/>
                <a:ea typeface="Lora"/>
                <a:cs typeface="Lora"/>
                <a:sym typeface="Lora"/>
              </a:rPr>
            </a:br>
            <a:endParaRPr sz="2800">
              <a:solidFill>
                <a:srgbClr val="C0652B"/>
              </a:solidFill>
              <a:latin typeface="Lexend"/>
              <a:ea typeface="Lexend"/>
              <a:cs typeface="Lexend"/>
              <a:sym typeface="Lexend"/>
            </a:endParaRPr>
          </a:p>
          <a:p>
            <a:pPr indent="0" lvl="0" marL="0" rtl="0" algn="l">
              <a:lnSpc>
                <a:spcPct val="150000"/>
              </a:lnSpc>
              <a:spcBef>
                <a:spcPts val="0"/>
              </a:spcBef>
              <a:spcAft>
                <a:spcPts val="0"/>
              </a:spcAft>
              <a:buClr>
                <a:schemeClr val="dk1"/>
              </a:buClr>
              <a:buSzPts val="1100"/>
              <a:buFont typeface="Arial"/>
              <a:buNone/>
            </a:pPr>
            <a:r>
              <a:t/>
            </a:r>
            <a:endParaRPr sz="2800">
              <a:solidFill>
                <a:srgbClr val="C0652B"/>
              </a:solidFill>
              <a:latin typeface="Lexend"/>
              <a:ea typeface="Lexend"/>
              <a:cs typeface="Lexend"/>
              <a:sym typeface="Lexend"/>
            </a:endParaRPr>
          </a:p>
        </p:txBody>
      </p:sp>
      <p:sp>
        <p:nvSpPr>
          <p:cNvPr id="254" name="Google Shape;254;p28"/>
          <p:cNvSpPr txBox="1"/>
          <p:nvPr/>
        </p:nvSpPr>
        <p:spPr>
          <a:xfrm>
            <a:off x="4704050" y="1421875"/>
            <a:ext cx="4349100" cy="2265000"/>
          </a:xfrm>
          <a:prstGeom prst="rect">
            <a:avLst/>
          </a:prstGeom>
          <a:noFill/>
          <a:ln>
            <a:noFill/>
          </a:ln>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t/>
            </a:r>
            <a:endParaRPr b="1" sz="1200">
              <a:solidFill>
                <a:schemeClr val="dk1"/>
              </a:solidFill>
              <a:latin typeface="Lora"/>
              <a:ea typeface="Lora"/>
              <a:cs typeface="Lora"/>
              <a:sym typeface="Lora"/>
            </a:endParaRPr>
          </a:p>
          <a:p>
            <a:pPr indent="0" lvl="0" marL="0" rtl="0" algn="l">
              <a:lnSpc>
                <a:spcPct val="170000"/>
              </a:lnSpc>
              <a:spcBef>
                <a:spcPts val="0"/>
              </a:spcBef>
              <a:spcAft>
                <a:spcPts val="0"/>
              </a:spcAft>
              <a:buNone/>
            </a:pPr>
            <a:r>
              <a:t/>
            </a:r>
            <a:endParaRPr b="1" sz="1200">
              <a:solidFill>
                <a:schemeClr val="dk1"/>
              </a:solidFill>
              <a:latin typeface="Lora"/>
              <a:ea typeface="Lora"/>
              <a:cs typeface="Lora"/>
              <a:sym typeface="Lora"/>
            </a:endParaRPr>
          </a:p>
          <a:p>
            <a:pPr indent="0" lvl="0" marL="0" rtl="0" algn="l">
              <a:lnSpc>
                <a:spcPct val="170000"/>
              </a:lnSpc>
              <a:spcBef>
                <a:spcPts val="0"/>
              </a:spcBef>
              <a:spcAft>
                <a:spcPts val="0"/>
              </a:spcAft>
              <a:buNone/>
            </a:pPr>
            <a:r>
              <a:t/>
            </a:r>
            <a:endParaRPr b="1" sz="1200">
              <a:solidFill>
                <a:schemeClr val="dk1"/>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9"/>
          <p:cNvSpPr/>
          <p:nvPr/>
        </p:nvSpPr>
        <p:spPr>
          <a:xfrm>
            <a:off x="287775" y="3876675"/>
            <a:ext cx="1823100" cy="98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9"/>
          <p:cNvSpPr txBox="1"/>
          <p:nvPr/>
        </p:nvSpPr>
        <p:spPr>
          <a:xfrm>
            <a:off x="6261925" y="4630175"/>
            <a:ext cx="1823100" cy="3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rgbClr val="0097DE"/>
                </a:solidFill>
                <a:latin typeface="Lexend"/>
                <a:ea typeface="Lexend"/>
                <a:cs typeface="Lexend"/>
                <a:sym typeface="Lexend"/>
              </a:rPr>
              <a:t>SOURCE: SKYE STERITZ / AMA</a:t>
            </a:r>
            <a:endParaRPr b="1" sz="700">
              <a:solidFill>
                <a:srgbClr val="0097DE"/>
              </a:solidFill>
              <a:latin typeface="Lexend"/>
              <a:ea typeface="Lexend"/>
              <a:cs typeface="Lexend"/>
              <a:sym typeface="Lexend"/>
            </a:endParaRPr>
          </a:p>
        </p:txBody>
      </p:sp>
      <p:sp>
        <p:nvSpPr>
          <p:cNvPr id="261" name="Google Shape;261;p29"/>
          <p:cNvSpPr txBox="1"/>
          <p:nvPr/>
        </p:nvSpPr>
        <p:spPr>
          <a:xfrm>
            <a:off x="4799175" y="4630175"/>
            <a:ext cx="1706100" cy="30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800">
                <a:solidFill>
                  <a:schemeClr val="dk1"/>
                </a:solidFill>
                <a:latin typeface="Lora"/>
                <a:ea typeface="Lora"/>
                <a:cs typeface="Lora"/>
                <a:sym typeface="Lora"/>
              </a:rPr>
              <a:t>Biodiversity in Alaskan Kelp.</a:t>
            </a:r>
            <a:endParaRPr i="1" sz="800">
              <a:latin typeface="Lora"/>
              <a:ea typeface="Lora"/>
              <a:cs typeface="Lora"/>
              <a:sym typeface="Lora"/>
            </a:endParaRPr>
          </a:p>
        </p:txBody>
      </p:sp>
      <p:sp>
        <p:nvSpPr>
          <p:cNvPr id="262" name="Google Shape;262;p29"/>
          <p:cNvSpPr txBox="1"/>
          <p:nvPr/>
        </p:nvSpPr>
        <p:spPr>
          <a:xfrm>
            <a:off x="428000" y="595675"/>
            <a:ext cx="3139500" cy="430200"/>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chemeClr val="dk1"/>
              </a:buClr>
              <a:buSzPts val="1300"/>
              <a:buFont typeface="Lexend"/>
              <a:buAutoNum type="arabicPeriod"/>
            </a:pPr>
            <a:r>
              <a:rPr b="1" lang="en" sz="1300">
                <a:solidFill>
                  <a:schemeClr val="dk1"/>
                </a:solidFill>
                <a:latin typeface="Lexend"/>
                <a:ea typeface="Lexend"/>
                <a:cs typeface="Lexend"/>
                <a:sym typeface="Lexend"/>
              </a:rPr>
              <a:t>Recap of Recent Work</a:t>
            </a:r>
            <a:endParaRPr sz="900">
              <a:solidFill>
                <a:srgbClr val="595959"/>
              </a:solidFill>
              <a:latin typeface="Lora"/>
              <a:ea typeface="Lora"/>
              <a:cs typeface="Lora"/>
              <a:sym typeface="Lora"/>
            </a:endParaRPr>
          </a:p>
        </p:txBody>
      </p:sp>
      <p:sp>
        <p:nvSpPr>
          <p:cNvPr id="263" name="Google Shape;263;p29"/>
          <p:cNvSpPr txBox="1"/>
          <p:nvPr/>
        </p:nvSpPr>
        <p:spPr>
          <a:xfrm>
            <a:off x="139225" y="1400800"/>
            <a:ext cx="4624800" cy="30024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Font typeface="Lora"/>
              <a:buChar char="●"/>
            </a:pPr>
            <a:r>
              <a:rPr lang="en" sz="1500">
                <a:solidFill>
                  <a:schemeClr val="dk1"/>
                </a:solidFill>
                <a:highlight>
                  <a:schemeClr val="lt1"/>
                </a:highlight>
                <a:latin typeface="Lora"/>
                <a:ea typeface="Lora"/>
                <a:cs typeface="Lora"/>
                <a:sym typeface="Lora"/>
              </a:rPr>
              <a:t>Webinar</a:t>
            </a:r>
            <a:endParaRPr sz="1500">
              <a:solidFill>
                <a:schemeClr val="dk1"/>
              </a:solidFill>
              <a:highlight>
                <a:schemeClr val="lt1"/>
              </a:highlight>
              <a:latin typeface="Lora"/>
              <a:ea typeface="Lora"/>
              <a:cs typeface="Lora"/>
              <a:sym typeface="Lora"/>
            </a:endParaRPr>
          </a:p>
          <a:p>
            <a:pPr indent="-304800" lvl="1" marL="914400" rtl="0" algn="l">
              <a:lnSpc>
                <a:spcPct val="115000"/>
              </a:lnSpc>
              <a:spcBef>
                <a:spcPts val="0"/>
              </a:spcBef>
              <a:spcAft>
                <a:spcPts val="0"/>
              </a:spcAft>
              <a:buSzPts val="1200"/>
              <a:buFont typeface="Lora"/>
              <a:buChar char="○"/>
            </a:pPr>
            <a:r>
              <a:rPr lang="en" sz="1200">
                <a:solidFill>
                  <a:schemeClr val="dk1"/>
                </a:solidFill>
                <a:highlight>
                  <a:schemeClr val="lt1"/>
                </a:highlight>
                <a:latin typeface="Lora"/>
                <a:ea typeface="Lora"/>
                <a:cs typeface="Lora"/>
                <a:sym typeface="Lora"/>
              </a:rPr>
              <a:t>November 20, 2025; hosted by AMA</a:t>
            </a:r>
            <a:endParaRPr sz="1200">
              <a:solidFill>
                <a:schemeClr val="dk1"/>
              </a:solidFill>
              <a:highlight>
                <a:schemeClr val="lt1"/>
              </a:highlight>
              <a:latin typeface="Lora"/>
              <a:ea typeface="Lora"/>
              <a:cs typeface="Lora"/>
              <a:sym typeface="Lora"/>
            </a:endParaRPr>
          </a:p>
          <a:p>
            <a:pPr indent="-304800" lvl="1" marL="914400" rtl="0" algn="l">
              <a:lnSpc>
                <a:spcPct val="115000"/>
              </a:lnSpc>
              <a:spcBef>
                <a:spcPts val="0"/>
              </a:spcBef>
              <a:spcAft>
                <a:spcPts val="0"/>
              </a:spcAft>
              <a:buClr>
                <a:schemeClr val="dk1"/>
              </a:buClr>
              <a:buSzPts val="1200"/>
              <a:buFont typeface="Lora"/>
              <a:buChar char="○"/>
            </a:pPr>
            <a:r>
              <a:rPr lang="en" sz="1200" u="sng">
                <a:solidFill>
                  <a:schemeClr val="hlink"/>
                </a:solidFill>
                <a:highlight>
                  <a:schemeClr val="lt1"/>
                </a:highlight>
                <a:latin typeface="Lora"/>
                <a:ea typeface="Lora"/>
                <a:cs typeface="Lora"/>
                <a:sym typeface="Lora"/>
                <a:hlinkClick r:id="rId3"/>
              </a:rPr>
              <a:t>Webinar: AMC Grant Evaluation with Ecotrust - Alaska Mariculture Cluster</a:t>
            </a:r>
            <a:r>
              <a:rPr lang="en" sz="1200">
                <a:solidFill>
                  <a:schemeClr val="dk1"/>
                </a:solidFill>
                <a:highlight>
                  <a:schemeClr val="lt1"/>
                </a:highlight>
                <a:latin typeface="Lora"/>
                <a:ea typeface="Lora"/>
                <a:cs typeface="Lora"/>
                <a:sym typeface="Lora"/>
              </a:rPr>
              <a:t> </a:t>
            </a:r>
            <a:endParaRPr sz="1200">
              <a:solidFill>
                <a:schemeClr val="dk1"/>
              </a:solidFill>
              <a:highlight>
                <a:schemeClr val="lt1"/>
              </a:highlight>
              <a:latin typeface="Lora"/>
              <a:ea typeface="Lora"/>
              <a:cs typeface="Lora"/>
              <a:sym typeface="Lora"/>
            </a:endParaRPr>
          </a:p>
          <a:p>
            <a:pPr indent="-323850" lvl="0" marL="457200" rtl="0" algn="l">
              <a:lnSpc>
                <a:spcPct val="115000"/>
              </a:lnSpc>
              <a:spcBef>
                <a:spcPts val="0"/>
              </a:spcBef>
              <a:spcAft>
                <a:spcPts val="0"/>
              </a:spcAft>
              <a:buClr>
                <a:schemeClr val="dk1"/>
              </a:buClr>
              <a:buSzPts val="1500"/>
              <a:buFont typeface="Lora"/>
              <a:buChar char="●"/>
            </a:pPr>
            <a:r>
              <a:rPr lang="en" sz="1500">
                <a:solidFill>
                  <a:schemeClr val="dk1"/>
                </a:solidFill>
                <a:highlight>
                  <a:schemeClr val="lt1"/>
                </a:highlight>
                <a:latin typeface="Lora"/>
                <a:ea typeface="Lora"/>
                <a:cs typeface="Lora"/>
                <a:sym typeface="Lora"/>
              </a:rPr>
              <a:t>Website</a:t>
            </a:r>
            <a:endParaRPr sz="1500">
              <a:solidFill>
                <a:schemeClr val="dk1"/>
              </a:solidFill>
              <a:highlight>
                <a:schemeClr val="lt1"/>
              </a:highlight>
              <a:latin typeface="Lora"/>
              <a:ea typeface="Lora"/>
              <a:cs typeface="Lora"/>
              <a:sym typeface="Lora"/>
            </a:endParaRPr>
          </a:p>
          <a:p>
            <a:pPr indent="-304800" lvl="1" marL="914400" rtl="0" algn="l">
              <a:lnSpc>
                <a:spcPct val="115000"/>
              </a:lnSpc>
              <a:spcBef>
                <a:spcPts val="0"/>
              </a:spcBef>
              <a:spcAft>
                <a:spcPts val="0"/>
              </a:spcAft>
              <a:buClr>
                <a:schemeClr val="dk1"/>
              </a:buClr>
              <a:buSzPts val="1200"/>
              <a:buFont typeface="Lora"/>
              <a:buChar char="○"/>
            </a:pPr>
            <a:r>
              <a:rPr lang="en" sz="1200" u="sng">
                <a:solidFill>
                  <a:schemeClr val="hlink"/>
                </a:solidFill>
                <a:highlight>
                  <a:schemeClr val="lt1"/>
                </a:highlight>
                <a:latin typeface="Lora"/>
                <a:ea typeface="Lora"/>
                <a:cs typeface="Lora"/>
                <a:sym typeface="Lora"/>
                <a:hlinkClick r:id="rId4"/>
              </a:rPr>
              <a:t>Grant Evaluation - Alaska Mariculture Cluster</a:t>
            </a:r>
            <a:r>
              <a:rPr lang="en" sz="1200">
                <a:solidFill>
                  <a:schemeClr val="dk1"/>
                </a:solidFill>
                <a:highlight>
                  <a:schemeClr val="lt1"/>
                </a:highlight>
                <a:latin typeface="Lora"/>
                <a:ea typeface="Lora"/>
                <a:cs typeface="Lora"/>
                <a:sym typeface="Lora"/>
              </a:rPr>
              <a:t> </a:t>
            </a:r>
            <a:endParaRPr sz="1200">
              <a:solidFill>
                <a:schemeClr val="dk1"/>
              </a:solidFill>
              <a:highlight>
                <a:schemeClr val="lt1"/>
              </a:highlight>
              <a:latin typeface="Lora"/>
              <a:ea typeface="Lora"/>
              <a:cs typeface="Lora"/>
              <a:sym typeface="Lora"/>
            </a:endParaRPr>
          </a:p>
          <a:p>
            <a:pPr indent="-304800" lvl="1" marL="914400" rtl="0" algn="l">
              <a:lnSpc>
                <a:spcPct val="115000"/>
              </a:lnSpc>
              <a:spcBef>
                <a:spcPts val="0"/>
              </a:spcBef>
              <a:spcAft>
                <a:spcPts val="0"/>
              </a:spcAft>
              <a:buClr>
                <a:schemeClr val="dk1"/>
              </a:buClr>
              <a:buSzPts val="1200"/>
              <a:buFont typeface="Lora"/>
              <a:buChar char="○"/>
            </a:pPr>
            <a:r>
              <a:rPr lang="en" sz="1200">
                <a:solidFill>
                  <a:schemeClr val="dk1"/>
                </a:solidFill>
                <a:highlight>
                  <a:schemeClr val="lt1"/>
                </a:highlight>
                <a:latin typeface="Lora"/>
                <a:ea typeface="Lora"/>
                <a:cs typeface="Lora"/>
                <a:sym typeface="Lora"/>
              </a:rPr>
              <a:t>SEC hosting it - thank you Charlie and Abigail! </a:t>
            </a:r>
            <a:endParaRPr sz="1200">
              <a:solidFill>
                <a:schemeClr val="dk1"/>
              </a:solidFill>
              <a:highlight>
                <a:schemeClr val="lt1"/>
              </a:highlight>
              <a:latin typeface="Lora"/>
              <a:ea typeface="Lora"/>
              <a:cs typeface="Lora"/>
              <a:sym typeface="Lora"/>
            </a:endParaRPr>
          </a:p>
          <a:p>
            <a:pPr indent="-304800" lvl="1" marL="914400" rtl="0" algn="l">
              <a:lnSpc>
                <a:spcPct val="115000"/>
              </a:lnSpc>
              <a:spcBef>
                <a:spcPts val="0"/>
              </a:spcBef>
              <a:spcAft>
                <a:spcPts val="0"/>
              </a:spcAft>
              <a:buClr>
                <a:schemeClr val="dk1"/>
              </a:buClr>
              <a:buSzPts val="1200"/>
              <a:buFont typeface="Lora"/>
              <a:buChar char="○"/>
            </a:pPr>
            <a:r>
              <a:rPr lang="en" sz="1200">
                <a:solidFill>
                  <a:schemeClr val="dk1"/>
                </a:solidFill>
                <a:highlight>
                  <a:schemeClr val="lt1"/>
                </a:highlight>
                <a:latin typeface="Lora"/>
                <a:ea typeface="Lora"/>
                <a:cs typeface="Lora"/>
                <a:sym typeface="Lora"/>
              </a:rPr>
              <a:t>Updated regularly </a:t>
            </a:r>
            <a:endParaRPr sz="1200">
              <a:solidFill>
                <a:schemeClr val="dk1"/>
              </a:solidFill>
              <a:highlight>
                <a:schemeClr val="lt1"/>
              </a:highlight>
              <a:latin typeface="Lora"/>
              <a:ea typeface="Lora"/>
              <a:cs typeface="Lora"/>
              <a:sym typeface="Lora"/>
            </a:endParaRPr>
          </a:p>
        </p:txBody>
      </p:sp>
      <p:cxnSp>
        <p:nvCxnSpPr>
          <p:cNvPr id="264" name="Google Shape;264;p29"/>
          <p:cNvCxnSpPr/>
          <p:nvPr/>
        </p:nvCxnSpPr>
        <p:spPr>
          <a:xfrm>
            <a:off x="513725" y="1296763"/>
            <a:ext cx="906000" cy="0"/>
          </a:xfrm>
          <a:prstGeom prst="straightConnector1">
            <a:avLst/>
          </a:prstGeom>
          <a:noFill/>
          <a:ln cap="flat" cmpd="sng" w="19050">
            <a:solidFill>
              <a:srgbClr val="C0652B"/>
            </a:solidFill>
            <a:prstDash val="solid"/>
            <a:round/>
            <a:headEnd len="med" w="med" type="none"/>
            <a:tailEnd len="med" w="med" type="none"/>
          </a:ln>
        </p:spPr>
      </p:cxnSp>
      <p:pic>
        <p:nvPicPr>
          <p:cNvPr id="265" name="Google Shape;265;p29"/>
          <p:cNvPicPr preferRelativeResize="0"/>
          <p:nvPr/>
        </p:nvPicPr>
        <p:blipFill>
          <a:blip r:embed="rId5">
            <a:alphaModFix/>
          </a:blip>
          <a:stretch>
            <a:fillRect/>
          </a:stretch>
        </p:blipFill>
        <p:spPr>
          <a:xfrm>
            <a:off x="4799175" y="106175"/>
            <a:ext cx="3393001" cy="4524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0"/>
          <p:cNvSpPr/>
          <p:nvPr/>
        </p:nvSpPr>
        <p:spPr>
          <a:xfrm>
            <a:off x="287775" y="3876675"/>
            <a:ext cx="1823100" cy="98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0"/>
          <p:cNvSpPr txBox="1"/>
          <p:nvPr/>
        </p:nvSpPr>
        <p:spPr>
          <a:xfrm>
            <a:off x="4799175" y="4601400"/>
            <a:ext cx="1706100" cy="30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800">
                <a:solidFill>
                  <a:schemeClr val="dk1"/>
                </a:solidFill>
                <a:latin typeface="Lora"/>
                <a:ea typeface="Lora"/>
                <a:cs typeface="Lora"/>
                <a:sym typeface="Lora"/>
              </a:rPr>
              <a:t>Intertidal Zone</a:t>
            </a:r>
            <a:endParaRPr i="1" sz="800">
              <a:latin typeface="Lora"/>
              <a:ea typeface="Lora"/>
              <a:cs typeface="Lora"/>
              <a:sym typeface="Lora"/>
            </a:endParaRPr>
          </a:p>
        </p:txBody>
      </p:sp>
      <p:sp>
        <p:nvSpPr>
          <p:cNvPr id="272" name="Google Shape;272;p30"/>
          <p:cNvSpPr txBox="1"/>
          <p:nvPr/>
        </p:nvSpPr>
        <p:spPr>
          <a:xfrm>
            <a:off x="428000" y="595675"/>
            <a:ext cx="2265000" cy="62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300">
                <a:solidFill>
                  <a:schemeClr val="dk1"/>
                </a:solidFill>
                <a:latin typeface="Lexend"/>
                <a:ea typeface="Lexend"/>
                <a:cs typeface="Lexend"/>
                <a:sym typeface="Lexend"/>
              </a:rPr>
              <a:t>2. Preview of Upcoming Evaluation Work 2026</a:t>
            </a:r>
            <a:endParaRPr sz="900">
              <a:solidFill>
                <a:srgbClr val="595959"/>
              </a:solidFill>
              <a:latin typeface="Lora"/>
              <a:ea typeface="Lora"/>
              <a:cs typeface="Lora"/>
              <a:sym typeface="Lora"/>
            </a:endParaRPr>
          </a:p>
        </p:txBody>
      </p:sp>
      <p:sp>
        <p:nvSpPr>
          <p:cNvPr id="273" name="Google Shape;273;p30"/>
          <p:cNvSpPr txBox="1"/>
          <p:nvPr/>
        </p:nvSpPr>
        <p:spPr>
          <a:xfrm>
            <a:off x="78600" y="1400800"/>
            <a:ext cx="4546800" cy="3101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Lora"/>
              <a:buChar char="●"/>
            </a:pPr>
            <a:r>
              <a:rPr lang="en" sz="1600">
                <a:solidFill>
                  <a:schemeClr val="dk1"/>
                </a:solidFill>
                <a:highlight>
                  <a:srgbClr val="FFFFFF"/>
                </a:highlight>
                <a:latin typeface="Lora"/>
                <a:ea typeface="Lora"/>
                <a:cs typeface="Lora"/>
                <a:sym typeface="Lora"/>
              </a:rPr>
              <a:t>Focus Groups</a:t>
            </a:r>
            <a:endParaRPr sz="1600">
              <a:solidFill>
                <a:schemeClr val="dk1"/>
              </a:solidFill>
              <a:highlight>
                <a:srgbClr val="FFFFFF"/>
              </a:highlight>
              <a:latin typeface="Lora"/>
              <a:ea typeface="Lora"/>
              <a:cs typeface="Lora"/>
              <a:sym typeface="Lora"/>
            </a:endParaRPr>
          </a:p>
          <a:p>
            <a:pPr indent="-304800" lvl="1" marL="914400" rtl="0" algn="l">
              <a:lnSpc>
                <a:spcPct val="115000"/>
              </a:lnSpc>
              <a:spcBef>
                <a:spcPts val="0"/>
              </a:spcBef>
              <a:spcAft>
                <a:spcPts val="0"/>
              </a:spcAft>
              <a:buClr>
                <a:schemeClr val="dk1"/>
              </a:buClr>
              <a:buSzPts val="1200"/>
              <a:buFont typeface="Lora"/>
              <a:buChar char="○"/>
            </a:pPr>
            <a:r>
              <a:rPr lang="en" sz="1200">
                <a:solidFill>
                  <a:schemeClr val="dk1"/>
                </a:solidFill>
                <a:highlight>
                  <a:srgbClr val="FFFFFF"/>
                </a:highlight>
                <a:latin typeface="Lora"/>
                <a:ea typeface="Lora"/>
                <a:cs typeface="Lora"/>
                <a:sym typeface="Lora"/>
              </a:rPr>
              <a:t>Completed: Kodiak </a:t>
            </a:r>
            <a:endParaRPr sz="1200">
              <a:solidFill>
                <a:schemeClr val="dk1"/>
              </a:solidFill>
              <a:highlight>
                <a:srgbClr val="FFFFFF"/>
              </a:highlight>
              <a:latin typeface="Lora"/>
              <a:ea typeface="Lora"/>
              <a:cs typeface="Lora"/>
              <a:sym typeface="Lora"/>
            </a:endParaRPr>
          </a:p>
          <a:p>
            <a:pPr indent="-317500" lvl="1" marL="914400" rtl="0" algn="l">
              <a:lnSpc>
                <a:spcPct val="115000"/>
              </a:lnSpc>
              <a:spcBef>
                <a:spcPts val="0"/>
              </a:spcBef>
              <a:spcAft>
                <a:spcPts val="0"/>
              </a:spcAft>
              <a:buClr>
                <a:schemeClr val="dk1"/>
              </a:buClr>
              <a:buSzPts val="1400"/>
              <a:buFont typeface="Lora"/>
              <a:buChar char="○"/>
            </a:pPr>
            <a:r>
              <a:rPr lang="en" sz="1200">
                <a:solidFill>
                  <a:schemeClr val="dk1"/>
                </a:solidFill>
                <a:highlight>
                  <a:srgbClr val="FFFFFF"/>
                </a:highlight>
                <a:latin typeface="Lora"/>
                <a:ea typeface="Lora"/>
                <a:cs typeface="Lora"/>
                <a:sym typeface="Lora"/>
              </a:rPr>
              <a:t>Planned: PWS, Kenai, Southeast (Jan - Feb 2026</a:t>
            </a:r>
            <a:r>
              <a:rPr lang="en">
                <a:solidFill>
                  <a:schemeClr val="dk1"/>
                </a:solidFill>
                <a:highlight>
                  <a:srgbClr val="FFFFFF"/>
                </a:highlight>
                <a:latin typeface="Lora"/>
                <a:ea typeface="Lora"/>
                <a:cs typeface="Lora"/>
                <a:sym typeface="Lora"/>
              </a:rPr>
              <a:t>)</a:t>
            </a:r>
            <a:endParaRPr>
              <a:solidFill>
                <a:schemeClr val="dk1"/>
              </a:solidFill>
              <a:highlight>
                <a:srgbClr val="FFFFFF"/>
              </a:highlight>
              <a:latin typeface="Lora"/>
              <a:ea typeface="Lora"/>
              <a:cs typeface="Lora"/>
              <a:sym typeface="Lora"/>
            </a:endParaRPr>
          </a:p>
          <a:p>
            <a:pPr indent="-330200" lvl="0" marL="457200" rtl="0" algn="l">
              <a:lnSpc>
                <a:spcPct val="115000"/>
              </a:lnSpc>
              <a:spcBef>
                <a:spcPts val="0"/>
              </a:spcBef>
              <a:spcAft>
                <a:spcPts val="0"/>
              </a:spcAft>
              <a:buClr>
                <a:schemeClr val="dk1"/>
              </a:buClr>
              <a:buSzPts val="1600"/>
              <a:buFont typeface="Lora"/>
              <a:buChar char="●"/>
            </a:pPr>
            <a:r>
              <a:rPr lang="en" sz="1600">
                <a:solidFill>
                  <a:schemeClr val="dk1"/>
                </a:solidFill>
                <a:highlight>
                  <a:srgbClr val="FFFFFF"/>
                </a:highlight>
                <a:latin typeface="Lora"/>
                <a:ea typeface="Lora"/>
                <a:cs typeface="Lora"/>
                <a:sym typeface="Lora"/>
              </a:rPr>
              <a:t>Evaluation Report</a:t>
            </a:r>
            <a:endParaRPr sz="1600">
              <a:solidFill>
                <a:schemeClr val="dk1"/>
              </a:solidFill>
              <a:highlight>
                <a:srgbClr val="FFFFFF"/>
              </a:highlight>
              <a:latin typeface="Lora"/>
              <a:ea typeface="Lora"/>
              <a:cs typeface="Lora"/>
              <a:sym typeface="Lora"/>
            </a:endParaRPr>
          </a:p>
          <a:p>
            <a:pPr indent="-304800" lvl="1" marL="914400" rtl="0" algn="l">
              <a:lnSpc>
                <a:spcPct val="115000"/>
              </a:lnSpc>
              <a:spcBef>
                <a:spcPts val="0"/>
              </a:spcBef>
              <a:spcAft>
                <a:spcPts val="0"/>
              </a:spcAft>
              <a:buClr>
                <a:schemeClr val="dk1"/>
              </a:buClr>
              <a:buSzPts val="1200"/>
              <a:buFont typeface="Lora"/>
              <a:buChar char="○"/>
            </a:pPr>
            <a:r>
              <a:rPr lang="en" sz="1200">
                <a:solidFill>
                  <a:schemeClr val="dk1"/>
                </a:solidFill>
                <a:highlight>
                  <a:srgbClr val="FFFFFF"/>
                </a:highlight>
                <a:latin typeface="Lora"/>
                <a:ea typeface="Lora"/>
                <a:cs typeface="Lora"/>
                <a:sym typeface="Lora"/>
              </a:rPr>
              <a:t>Will cover all AMC activities 2024-2025</a:t>
            </a:r>
            <a:endParaRPr sz="1200">
              <a:solidFill>
                <a:schemeClr val="dk1"/>
              </a:solidFill>
              <a:highlight>
                <a:srgbClr val="FFFFFF"/>
              </a:highlight>
              <a:latin typeface="Lora"/>
              <a:ea typeface="Lora"/>
              <a:cs typeface="Lora"/>
              <a:sym typeface="Lora"/>
            </a:endParaRPr>
          </a:p>
          <a:p>
            <a:pPr indent="-304800" lvl="1" marL="914400" rtl="0" algn="l">
              <a:lnSpc>
                <a:spcPct val="115000"/>
              </a:lnSpc>
              <a:spcBef>
                <a:spcPts val="0"/>
              </a:spcBef>
              <a:spcAft>
                <a:spcPts val="0"/>
              </a:spcAft>
              <a:buClr>
                <a:schemeClr val="dk1"/>
              </a:buClr>
              <a:buSzPts val="1200"/>
              <a:buFont typeface="Lora"/>
              <a:buChar char="○"/>
            </a:pPr>
            <a:r>
              <a:rPr lang="en" sz="1200">
                <a:solidFill>
                  <a:schemeClr val="dk1"/>
                </a:solidFill>
                <a:highlight>
                  <a:srgbClr val="FFFFFF"/>
                </a:highlight>
                <a:latin typeface="Lora"/>
                <a:ea typeface="Lora"/>
                <a:cs typeface="Lora"/>
                <a:sym typeface="Lora"/>
              </a:rPr>
              <a:t>Complete by Mariculture Conference </a:t>
            </a:r>
            <a:endParaRPr>
              <a:solidFill>
                <a:schemeClr val="dk1"/>
              </a:solidFill>
              <a:highlight>
                <a:srgbClr val="FFFFFF"/>
              </a:highlight>
              <a:latin typeface="Lora"/>
              <a:ea typeface="Lora"/>
              <a:cs typeface="Lora"/>
              <a:sym typeface="Lora"/>
            </a:endParaRPr>
          </a:p>
          <a:p>
            <a:pPr indent="-330200" lvl="0" marL="457200" rtl="0" algn="l">
              <a:lnSpc>
                <a:spcPct val="115000"/>
              </a:lnSpc>
              <a:spcBef>
                <a:spcPts val="0"/>
              </a:spcBef>
              <a:spcAft>
                <a:spcPts val="0"/>
              </a:spcAft>
              <a:buClr>
                <a:schemeClr val="dk1"/>
              </a:buClr>
              <a:buSzPts val="1600"/>
              <a:buFont typeface="Lora"/>
              <a:buChar char="●"/>
            </a:pPr>
            <a:r>
              <a:rPr lang="en" sz="1600">
                <a:solidFill>
                  <a:schemeClr val="dk1"/>
                </a:solidFill>
                <a:highlight>
                  <a:srgbClr val="FFFFFF"/>
                </a:highlight>
                <a:latin typeface="Lora"/>
                <a:ea typeface="Lora"/>
                <a:cs typeface="Lora"/>
                <a:sym typeface="Lora"/>
              </a:rPr>
              <a:t>Poster at Mariculture Conference of Alaska</a:t>
            </a:r>
            <a:endParaRPr sz="1600">
              <a:solidFill>
                <a:schemeClr val="dk1"/>
              </a:solidFill>
              <a:highlight>
                <a:srgbClr val="FFFFFF"/>
              </a:highlight>
              <a:latin typeface="Lora"/>
              <a:ea typeface="Lora"/>
              <a:cs typeface="Lora"/>
              <a:sym typeface="Lora"/>
            </a:endParaRPr>
          </a:p>
          <a:p>
            <a:pPr indent="-304800" lvl="1" marL="914400" rtl="0" algn="l">
              <a:lnSpc>
                <a:spcPct val="115000"/>
              </a:lnSpc>
              <a:spcBef>
                <a:spcPts val="0"/>
              </a:spcBef>
              <a:spcAft>
                <a:spcPts val="0"/>
              </a:spcAft>
              <a:buClr>
                <a:schemeClr val="dk1"/>
              </a:buClr>
              <a:buSzPts val="1200"/>
              <a:buFont typeface="Lora"/>
              <a:buChar char="○"/>
            </a:pPr>
            <a:r>
              <a:rPr lang="en" sz="1200">
                <a:solidFill>
                  <a:schemeClr val="dk1"/>
                </a:solidFill>
                <a:highlight>
                  <a:srgbClr val="FFFFFF"/>
                </a:highlight>
                <a:latin typeface="Lora"/>
                <a:ea typeface="Lora"/>
                <a:cs typeface="Lora"/>
                <a:sym typeface="Lora"/>
              </a:rPr>
              <a:t>March 10-12, Anchorage</a:t>
            </a:r>
            <a:endParaRPr sz="1200">
              <a:solidFill>
                <a:schemeClr val="dk1"/>
              </a:solidFill>
              <a:highlight>
                <a:srgbClr val="FFFFFF"/>
              </a:highlight>
              <a:latin typeface="Lora"/>
              <a:ea typeface="Lora"/>
              <a:cs typeface="Lora"/>
              <a:sym typeface="Lora"/>
            </a:endParaRPr>
          </a:p>
          <a:p>
            <a:pPr indent="-304800" lvl="1" marL="914400" rtl="0" algn="l">
              <a:lnSpc>
                <a:spcPct val="115000"/>
              </a:lnSpc>
              <a:spcBef>
                <a:spcPts val="0"/>
              </a:spcBef>
              <a:spcAft>
                <a:spcPts val="0"/>
              </a:spcAft>
              <a:buClr>
                <a:schemeClr val="dk1"/>
              </a:buClr>
              <a:buSzPts val="1200"/>
              <a:buFont typeface="Lora"/>
              <a:buChar char="○"/>
            </a:pPr>
            <a:r>
              <a:rPr lang="en" sz="1200">
                <a:solidFill>
                  <a:schemeClr val="dk1"/>
                </a:solidFill>
                <a:highlight>
                  <a:srgbClr val="FFFFFF"/>
                </a:highlight>
                <a:latin typeface="Lora"/>
                <a:ea typeface="Lora"/>
                <a:cs typeface="Lora"/>
                <a:sym typeface="Lora"/>
              </a:rPr>
              <a:t>I will be available for in-person meetings</a:t>
            </a:r>
            <a:endParaRPr sz="1200">
              <a:solidFill>
                <a:schemeClr val="dk1"/>
              </a:solidFill>
              <a:highlight>
                <a:srgbClr val="FFFFFF"/>
              </a:highlight>
              <a:latin typeface="Lora"/>
              <a:ea typeface="Lora"/>
              <a:cs typeface="Lora"/>
              <a:sym typeface="Lora"/>
            </a:endParaRPr>
          </a:p>
          <a:p>
            <a:pPr indent="-330200" lvl="0" marL="457200" rtl="0" algn="l">
              <a:lnSpc>
                <a:spcPct val="115000"/>
              </a:lnSpc>
              <a:spcBef>
                <a:spcPts val="0"/>
              </a:spcBef>
              <a:spcAft>
                <a:spcPts val="0"/>
              </a:spcAft>
              <a:buClr>
                <a:schemeClr val="dk1"/>
              </a:buClr>
              <a:buSzPts val="1600"/>
              <a:buFont typeface="Lora"/>
              <a:buChar char="●"/>
            </a:pPr>
            <a:r>
              <a:rPr lang="en" sz="1600">
                <a:solidFill>
                  <a:schemeClr val="dk1"/>
                </a:solidFill>
                <a:highlight>
                  <a:srgbClr val="FFFFFF"/>
                </a:highlight>
                <a:latin typeface="Lora"/>
                <a:ea typeface="Lora"/>
                <a:cs typeface="Lora"/>
                <a:sym typeface="Lora"/>
              </a:rPr>
              <a:t>2024-2026 Evaluation Report - TBD </a:t>
            </a:r>
            <a:endParaRPr sz="1600">
              <a:solidFill>
                <a:schemeClr val="dk1"/>
              </a:solidFill>
              <a:highlight>
                <a:srgbClr val="FFFFFF"/>
              </a:highlight>
              <a:latin typeface="Lora"/>
              <a:ea typeface="Lora"/>
              <a:cs typeface="Lora"/>
              <a:sym typeface="Lora"/>
            </a:endParaRPr>
          </a:p>
        </p:txBody>
      </p:sp>
      <p:cxnSp>
        <p:nvCxnSpPr>
          <p:cNvPr id="274" name="Google Shape;274;p30"/>
          <p:cNvCxnSpPr/>
          <p:nvPr/>
        </p:nvCxnSpPr>
        <p:spPr>
          <a:xfrm>
            <a:off x="513725" y="1296763"/>
            <a:ext cx="906000" cy="0"/>
          </a:xfrm>
          <a:prstGeom prst="straightConnector1">
            <a:avLst/>
          </a:prstGeom>
          <a:noFill/>
          <a:ln cap="flat" cmpd="sng" w="19050">
            <a:solidFill>
              <a:srgbClr val="C0652B"/>
            </a:solidFill>
            <a:prstDash val="solid"/>
            <a:round/>
            <a:headEnd len="med" w="med" type="none"/>
            <a:tailEnd len="med" w="med" type="none"/>
          </a:ln>
        </p:spPr>
      </p:cxnSp>
      <p:pic>
        <p:nvPicPr>
          <p:cNvPr id="275" name="Google Shape;275;p30" title="SeaweedGrowing_IntertidalZone_Carty (1).jpg"/>
          <p:cNvPicPr preferRelativeResize="0"/>
          <p:nvPr/>
        </p:nvPicPr>
        <p:blipFill rotWithShape="1">
          <a:blip r:embed="rId3">
            <a:alphaModFix/>
          </a:blip>
          <a:srcRect b="1531" l="0" r="0" t="1531"/>
          <a:stretch/>
        </p:blipFill>
        <p:spPr>
          <a:xfrm>
            <a:off x="4799175" y="77400"/>
            <a:ext cx="3392999" cy="4524001"/>
          </a:xfrm>
          <a:prstGeom prst="rect">
            <a:avLst/>
          </a:prstGeom>
          <a:noFill/>
          <a:ln>
            <a:noFill/>
          </a:ln>
        </p:spPr>
      </p:pic>
      <p:sp>
        <p:nvSpPr>
          <p:cNvPr id="276" name="Google Shape;276;p30"/>
          <p:cNvSpPr txBox="1"/>
          <p:nvPr/>
        </p:nvSpPr>
        <p:spPr>
          <a:xfrm>
            <a:off x="5668525" y="4601400"/>
            <a:ext cx="1823100" cy="3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rgbClr val="0097DE"/>
                </a:solidFill>
                <a:latin typeface="Lexend"/>
                <a:ea typeface="Lexend"/>
                <a:cs typeface="Lexend"/>
                <a:sym typeface="Lexend"/>
              </a:rPr>
              <a:t>SOURCE: CARTY / AMA</a:t>
            </a:r>
            <a:endParaRPr b="1" sz="700">
              <a:solidFill>
                <a:srgbClr val="0097DE"/>
              </a:solidFill>
              <a:latin typeface="Lexend"/>
              <a:ea typeface="Lexend"/>
              <a:cs typeface="Lexend"/>
              <a:sym typeface="Lexe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0" name="Shape 280"/>
        <p:cNvGrpSpPr/>
        <p:nvPr/>
      </p:nvGrpSpPr>
      <p:grpSpPr>
        <a:xfrm>
          <a:off x="0" y="0"/>
          <a:ext cx="0" cy="0"/>
          <a:chOff x="0" y="0"/>
          <a:chExt cx="0" cy="0"/>
        </a:xfrm>
      </p:grpSpPr>
      <p:sp>
        <p:nvSpPr>
          <p:cNvPr id="281" name="Google Shape;281;p31"/>
          <p:cNvSpPr txBox="1"/>
          <p:nvPr/>
        </p:nvSpPr>
        <p:spPr>
          <a:xfrm>
            <a:off x="3319525" y="1703900"/>
            <a:ext cx="2554500" cy="62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Lexend"/>
                <a:ea typeface="Lexend"/>
                <a:cs typeface="Lexend"/>
                <a:sym typeface="Lexend"/>
              </a:rPr>
              <a:t>3</a:t>
            </a:r>
            <a:endParaRPr b="1" sz="3000">
              <a:solidFill>
                <a:srgbClr val="FFFFFF"/>
              </a:solidFill>
              <a:latin typeface="Lexend"/>
              <a:ea typeface="Lexend"/>
              <a:cs typeface="Lexend"/>
              <a:sym typeface="Lexend"/>
            </a:endParaRPr>
          </a:p>
        </p:txBody>
      </p:sp>
      <p:sp>
        <p:nvSpPr>
          <p:cNvPr id="282" name="Google Shape;282;p31"/>
          <p:cNvSpPr txBox="1"/>
          <p:nvPr/>
        </p:nvSpPr>
        <p:spPr>
          <a:xfrm>
            <a:off x="1281600" y="2571750"/>
            <a:ext cx="6580800" cy="103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FFFFFF"/>
                </a:solidFill>
                <a:latin typeface="Lexend"/>
                <a:ea typeface="Lexend"/>
                <a:cs typeface="Lexend"/>
                <a:sym typeface="Lexend"/>
              </a:rPr>
              <a:t>Q&amp;A (if time)</a:t>
            </a:r>
            <a:endParaRPr b="1" sz="2200">
              <a:solidFill>
                <a:srgbClr val="FFFFFF"/>
              </a:solidFill>
              <a:latin typeface="Lexend"/>
              <a:ea typeface="Lexend"/>
              <a:cs typeface="Lexend"/>
              <a:sym typeface="Lexend"/>
            </a:endParaRPr>
          </a:p>
        </p:txBody>
      </p:sp>
      <p:cxnSp>
        <p:nvCxnSpPr>
          <p:cNvPr id="283" name="Google Shape;283;p31"/>
          <p:cNvCxnSpPr/>
          <p:nvPr/>
        </p:nvCxnSpPr>
        <p:spPr>
          <a:xfrm>
            <a:off x="3416575" y="2496825"/>
            <a:ext cx="2360400" cy="0"/>
          </a:xfrm>
          <a:prstGeom prst="straightConnector1">
            <a:avLst/>
          </a:prstGeom>
          <a:noFill/>
          <a:ln cap="flat" cmpd="sng" w="19050">
            <a:solidFill>
              <a:srgbClr val="F3D3CE"/>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32"/>
          <p:cNvSpPr txBox="1"/>
          <p:nvPr/>
        </p:nvSpPr>
        <p:spPr>
          <a:xfrm>
            <a:off x="979950" y="2162775"/>
            <a:ext cx="7184100" cy="5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300">
                <a:solidFill>
                  <a:srgbClr val="FFFFFF"/>
                </a:solidFill>
                <a:latin typeface="Lexend"/>
                <a:ea typeface="Lexend"/>
                <a:cs typeface="Lexend"/>
                <a:sym typeface="Lexend"/>
              </a:rPr>
              <a:t>Thank you for joining us!</a:t>
            </a:r>
            <a:endParaRPr b="1" sz="3300">
              <a:solidFill>
                <a:srgbClr val="FFFFFF"/>
              </a:solidFill>
              <a:latin typeface="Lexend"/>
              <a:ea typeface="Lexend"/>
              <a:cs typeface="Lexend"/>
              <a:sym typeface="Lexend"/>
            </a:endParaRPr>
          </a:p>
        </p:txBody>
      </p:sp>
      <p:sp>
        <p:nvSpPr>
          <p:cNvPr id="289" name="Google Shape;289;p32"/>
          <p:cNvSpPr txBox="1"/>
          <p:nvPr/>
        </p:nvSpPr>
        <p:spPr>
          <a:xfrm>
            <a:off x="2370150" y="3122575"/>
            <a:ext cx="4403700" cy="49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Lexend"/>
                <a:ea typeface="Lexend"/>
                <a:cs typeface="Lexend"/>
                <a:sym typeface="Lexend"/>
              </a:rPr>
              <a:t>ecotrust.org   |    @ecotrust</a:t>
            </a:r>
            <a:endParaRPr sz="1000">
              <a:solidFill>
                <a:srgbClr val="FFFFFF"/>
              </a:solidFill>
              <a:latin typeface="Lexend"/>
              <a:ea typeface="Lexend"/>
              <a:cs typeface="Lexend"/>
              <a:sym typeface="Lexend"/>
            </a:endParaRPr>
          </a:p>
        </p:txBody>
      </p:sp>
      <p:pic>
        <p:nvPicPr>
          <p:cNvPr id="290" name="Google Shape;290;p32"/>
          <p:cNvPicPr preferRelativeResize="0"/>
          <p:nvPr/>
        </p:nvPicPr>
        <p:blipFill>
          <a:blip r:embed="rId4">
            <a:alphaModFix/>
          </a:blip>
          <a:stretch>
            <a:fillRect/>
          </a:stretch>
        </p:blipFill>
        <p:spPr>
          <a:xfrm>
            <a:off x="3828428" y="4248950"/>
            <a:ext cx="1272349" cy="390051"/>
          </a:xfrm>
          <a:prstGeom prst="rect">
            <a:avLst/>
          </a:prstGeom>
          <a:noFill/>
          <a:ln>
            <a:noFill/>
          </a:ln>
        </p:spPr>
      </p:pic>
      <p:cxnSp>
        <p:nvCxnSpPr>
          <p:cNvPr id="291" name="Google Shape;291;p32"/>
          <p:cNvCxnSpPr/>
          <p:nvPr/>
        </p:nvCxnSpPr>
        <p:spPr>
          <a:xfrm>
            <a:off x="2670900" y="2975675"/>
            <a:ext cx="3888300" cy="0"/>
          </a:xfrm>
          <a:prstGeom prst="straightConnector1">
            <a:avLst/>
          </a:prstGeom>
          <a:noFill/>
          <a:ln cap="flat" cmpd="sng" w="19050">
            <a:solidFill>
              <a:srgbClr val="F3D3CE"/>
            </a:solidFill>
            <a:prstDash val="solid"/>
            <a:round/>
            <a:headEnd len="med" w="med" type="none"/>
            <a:tailEnd len="med" w="med" type="none"/>
          </a:ln>
        </p:spPr>
      </p:cxnSp>
      <p:pic>
        <p:nvPicPr>
          <p:cNvPr id="292" name="Google Shape;292;p32"/>
          <p:cNvPicPr preferRelativeResize="0"/>
          <p:nvPr/>
        </p:nvPicPr>
        <p:blipFill>
          <a:blip r:embed="rId5">
            <a:alphaModFix/>
          </a:blip>
          <a:stretch>
            <a:fillRect/>
          </a:stretch>
        </p:blipFill>
        <p:spPr>
          <a:xfrm rot="10800000">
            <a:off x="4229546" y="1075775"/>
            <a:ext cx="771000" cy="830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9B3F880CD1F7418E1D39E1574DA95B" ma:contentTypeVersion="15" ma:contentTypeDescription="Create a new document." ma:contentTypeScope="" ma:versionID="819040f0e727ab96607d6ee4e43d5b6b">
  <xsd:schema xmlns:xsd="http://www.w3.org/2001/XMLSchema" xmlns:xs="http://www.w3.org/2001/XMLSchema" xmlns:p="http://schemas.microsoft.com/office/2006/metadata/properties" xmlns:ns2="7f3dd1b7-a7c7-45a3-9ea4-abf519fe07f1" xmlns:ns3="a59b4049-6a6c-4c45-b53f-dc246e92216a" targetNamespace="http://schemas.microsoft.com/office/2006/metadata/properties" ma:root="true" ma:fieldsID="73a1ecd72b19ea2258af47082f1331cd" ns2:_="" ns3:_="">
    <xsd:import namespace="7f3dd1b7-a7c7-45a3-9ea4-abf519fe07f1"/>
    <xsd:import namespace="a59b4049-6a6c-4c45-b53f-dc246e9221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dd1b7-a7c7-45a3-9ea4-abf519fe07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0b58f57-b036-48ef-9d27-58fe1603204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9b4049-6a6c-4c45-b53f-dc246e92216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de5748b-33af-413b-a5c8-8c9fb170967f}" ma:internalName="TaxCatchAll" ma:showField="CatchAllData" ma:web="a59b4049-6a6c-4c45-b53f-dc246e92216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f3dd1b7-a7c7-45a3-9ea4-abf519fe07f1">
      <Terms xmlns="http://schemas.microsoft.com/office/infopath/2007/PartnerControls"/>
    </lcf76f155ced4ddcb4097134ff3c332f>
    <TaxCatchAll xmlns="a59b4049-6a6c-4c45-b53f-dc246e92216a" xsi:nil="true"/>
  </documentManagement>
</p:properties>
</file>

<file path=customXml/itemProps1.xml><?xml version="1.0" encoding="utf-8"?>
<ds:datastoreItem xmlns:ds="http://schemas.openxmlformats.org/officeDocument/2006/customXml" ds:itemID="{48126D6C-7405-4CE8-AA18-AB3131373B55}"/>
</file>

<file path=customXml/itemProps2.xml><?xml version="1.0" encoding="utf-8"?>
<ds:datastoreItem xmlns:ds="http://schemas.openxmlformats.org/officeDocument/2006/customXml" ds:itemID="{ECFD7220-8420-4FC4-9CCC-4A3F85141185}"/>
</file>

<file path=customXml/itemProps3.xml><?xml version="1.0" encoding="utf-8"?>
<ds:datastoreItem xmlns:ds="http://schemas.openxmlformats.org/officeDocument/2006/customXml" ds:itemID="{8E90C704-D562-45E6-AC3B-A301996B1919}"/>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0x010100E69B3F880CD1F7418E1D39E1574DA95B</vt:lpwstr>
  </property>
</Properties>
</file>