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54A26-81EE-4194-951C-18412CC7A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7784F-4E0A-4C01-9213-E0D15B97B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ABB44-86E6-4D08-862E-4955863A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89370-47CC-4DE5-BBF6-5B63B5EB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61B2F-019F-49F1-9495-37F238591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3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3732-274C-423D-B53B-EFAD58D00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B6C8B7-10B7-47D3-A6D1-B78B1D938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80BBA-FFF6-42B1-97FD-08F76323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71DD0-3EB0-4917-AECC-A8B841DE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21C2D-BDE1-44C7-A869-FDEFFF9FC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5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F823D3-57E0-42ED-8C9E-7AF4E56149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707A04-0C38-42B7-B4A0-8B16594BF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13C59-4C0A-47BD-A85B-9A8DF0A45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82E15-6B4C-49B4-AC63-F436889D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BFBCB-9BA7-412D-81C0-5C73F3773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5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B92F4-661F-4FB6-BFD4-2773A5497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BB2DB-4BEA-47EA-9340-FCC7E5A19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7A6A-74FC-4E66-93B7-96F59C48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A44D-725D-4375-88CC-E433D0FB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D7E8E-ECE3-472B-AC0A-6ABCDCAE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9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CF1E8-7481-4013-984C-EC79323A4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98FE3-01F0-43BE-8219-45BBD673C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CA92D-DC2B-4F2B-99B1-3EB52A8F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DC945-FC79-4FAA-AFBC-6D54DAA8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F764F-5B74-46A5-94B9-CDFA8249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EB17-6166-4804-AA25-60F71B74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ED801-3786-4371-8342-7D0C93B4A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9083C-A768-4E71-8FB3-3F80A5B14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E8BA1-6CF3-4CC3-A0A8-41CF41C0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E98A6-0A04-46D7-8F65-1C24A8211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5C735-EC34-4FAB-B31E-E7C7C004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6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D3F3-7B3E-42F3-BB92-E07E6CE69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03645-7494-48AB-BB3F-EAE3AF11A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38144-B712-4623-824E-A64572EF1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945FB5-1280-496E-9341-8A7047D6F4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70995-28F2-47B3-8554-C03FC4CCB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45F2ED-8635-4E21-95C6-06C67A6B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AC096C-6F36-4993-BB33-F05E63481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5427D5-9C7E-45DB-B59D-3B4876E8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8243F-4714-4CC4-8D86-C08618A29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5952F-8310-49C7-A1BD-D6E841BB3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7E4ED-36B7-48C2-A140-1B06BC94B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F0C851-44A6-4771-93C5-AC322BB3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6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ED88A8-A058-4DA2-97B5-65483B215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CEEE6-52FE-41AE-82B4-9BD13CF66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712AC-81AA-498C-86F4-EBAB665E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0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5F707-2F38-44FC-98F0-4FDF84A7D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B7A94-F912-4925-826B-BB08EF9CD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DE8D52-81A7-4AC7-8C07-531183AEB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1BDF96-17AF-4025-BDE7-A88084C1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9E1A7-69CB-4C9C-AE45-9F00E8C4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AC429-6F62-42B9-A44A-52E4BDA9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7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A3EA7-1F2D-4645-82BC-4B0D18429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B88BFB-E89F-41B4-A629-4057FA34E3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8AE19-8A4F-4D65-8963-F16131738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7A14A-88F2-450C-A7A0-87A89703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97554-DE22-42F9-98E5-9C8E45492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7148-14C3-4182-A048-62FC45D6B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A59C86-7C7A-46FB-80A5-4CB768A12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2FC5B-B949-4FB5-8035-4A41E11CE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ED512-ECDE-4CBF-86EE-F985101AEB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C82C-8DEE-47EF-80CD-60AA361EB31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443A0-32D6-456E-A930-4F1509F09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9A601-DA9B-4053-833E-22E81B2A5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AF19-428F-4397-BFAB-37C5D0CA7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6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FA488-30E8-42E0-A84C-68C8E8D1B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Green Energy in </a:t>
            </a:r>
            <a:r>
              <a:rPr lang="en-US" dirty="0" err="1"/>
              <a:t>Mariculture</a:t>
            </a:r>
            <a:r>
              <a:rPr lang="en-US" dirty="0"/>
              <a:t> project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BE30D0-746F-4BAE-A123-A3519B1D9A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Chandler Kemp</a:t>
            </a:r>
          </a:p>
          <a:p>
            <a:r>
              <a:rPr lang="en-US" dirty="0"/>
              <a:t>University of Alaska Fairbanks</a:t>
            </a:r>
          </a:p>
          <a:p>
            <a:r>
              <a:rPr lang="en-US" dirty="0"/>
              <a:t>January, 2026</a:t>
            </a:r>
          </a:p>
        </p:txBody>
      </p:sp>
    </p:spTree>
    <p:extLst>
      <p:ext uri="{BB962C8B-B14F-4D97-AF65-F5344CB8AC3E}">
        <p14:creationId xmlns:p14="http://schemas.microsoft.com/office/powerpoint/2010/main" val="4222616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795C2-FA9E-4FBA-A158-35198A8A7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729EF-37E7-4DB1-A94E-49AABA34A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water efficiency</a:t>
            </a:r>
          </a:p>
          <a:p>
            <a:pPr lvl="1"/>
            <a:r>
              <a:rPr lang="en-US" dirty="0"/>
              <a:t>Deck gear</a:t>
            </a:r>
          </a:p>
          <a:p>
            <a:pPr lvl="1"/>
            <a:r>
              <a:rPr lang="en-US" dirty="0"/>
              <a:t>Propulsion</a:t>
            </a:r>
          </a:p>
          <a:p>
            <a:pPr lvl="1"/>
            <a:r>
              <a:rPr lang="en-US" dirty="0"/>
              <a:t>Systems</a:t>
            </a:r>
          </a:p>
          <a:p>
            <a:r>
              <a:rPr lang="en-US" dirty="0"/>
              <a:t>On shore efficiency</a:t>
            </a:r>
          </a:p>
          <a:p>
            <a:pPr lvl="1"/>
            <a:r>
              <a:rPr lang="en-US" dirty="0"/>
              <a:t>Stabilizing</a:t>
            </a:r>
          </a:p>
          <a:p>
            <a:pPr lvl="2"/>
            <a:r>
              <a:rPr lang="en-US" dirty="0"/>
              <a:t>Drying</a:t>
            </a:r>
          </a:p>
          <a:p>
            <a:pPr lvl="2"/>
            <a:r>
              <a:rPr lang="en-US" dirty="0"/>
              <a:t>Chemical</a:t>
            </a:r>
          </a:p>
          <a:p>
            <a:pPr lvl="2"/>
            <a:r>
              <a:rPr lang="en-US" dirty="0"/>
              <a:t>Blanch and freeze</a:t>
            </a:r>
          </a:p>
          <a:p>
            <a:pPr lvl="1"/>
            <a:r>
              <a:rPr lang="en-US" dirty="0"/>
              <a:t>hatchery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0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3F041-8E8E-4E4D-B0F5-D5ACE68A5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work: electric propulsion analysis with </a:t>
            </a:r>
            <a:r>
              <a:rPr lang="en-US" dirty="0" err="1"/>
              <a:t>Raincoast</a:t>
            </a:r>
            <a:r>
              <a:rPr lang="en-US" dirty="0"/>
              <a:t>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B8BCB9-240A-4F96-922C-9DF3BB748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68166"/>
            <a:ext cx="12192000" cy="312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98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5EB3-EB5B-4958-9980-BB2ADA63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internal white paper on the model is being adapted for publication.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FB3975-9438-4616-8668-60A6F81E1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799" y="1690688"/>
            <a:ext cx="7811681" cy="2114439"/>
          </a:xfrm>
          <a:prstGeom prst="rect">
            <a:avLst/>
          </a:prstGeom>
        </p:spPr>
      </p:pic>
      <p:pic>
        <p:nvPicPr>
          <p:cNvPr id="5" name="Picture 4" descr="A graph of a cost of electric motor&#10;&#10;AI-generated content may be incorrect.">
            <a:extLst>
              <a:ext uri="{FF2B5EF4-FFF2-40B4-BE49-F238E27FC236}">
                <a16:creationId xmlns:a16="http://schemas.microsoft.com/office/drawing/2014/main" id="{51224B65-4D67-41F9-AE7A-48B672D7754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54" y="3508053"/>
            <a:ext cx="4064635" cy="295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660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5C5CE-3B8D-4ACD-92F4-C54912F4A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This work builds on a publication by graduate student Gus Lewis addressing electric propulsion on fishing vessels.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5A44B0-29D4-40F5-A1B7-235D7A7AC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828" y="1826879"/>
            <a:ext cx="6449325" cy="27054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510988-2617-456E-8551-45590E81630A}"/>
              </a:ext>
            </a:extLst>
          </p:cNvPr>
          <p:cNvSpPr txBox="1"/>
          <p:nvPr/>
        </p:nvSpPr>
        <p:spPr>
          <a:xfrm>
            <a:off x="964276" y="4532357"/>
            <a:ext cx="10008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Further work led by Gus modeling dynamic loads on vessels is under review.</a:t>
            </a:r>
          </a:p>
        </p:txBody>
      </p:sp>
    </p:spTree>
    <p:extLst>
      <p:ext uri="{BB962C8B-B14F-4D97-AF65-F5344CB8AC3E}">
        <p14:creationId xmlns:p14="http://schemas.microsoft.com/office/powerpoint/2010/main" val="304834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CD7AC-AF47-45C8-825A-68691A7DC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analysis of electric loads for processing in Homer was finalized.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3BC98F-5E2A-49DE-9F04-4A1028B6A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683" y="1647441"/>
            <a:ext cx="4724634" cy="484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549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BC907-D112-4DDF-A5C2-523E74B8A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ongoing 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D5FA26-54C5-4F8B-B9CD-00724F15444A}"/>
              </a:ext>
            </a:extLst>
          </p:cNvPr>
          <p:cNvSpPr txBox="1"/>
          <p:nvPr/>
        </p:nvSpPr>
        <p:spPr>
          <a:xfrm>
            <a:off x="864524" y="2161309"/>
            <a:ext cx="1105592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Modeling time of use and potential solar integration for kelp processing led by Mohammad </a:t>
            </a:r>
            <a:r>
              <a:rPr lang="en-US" sz="3600" dirty="0" err="1"/>
              <a:t>Heidari</a:t>
            </a: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Literature review, including join innovation projects and publications from abroad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Integration of internal reports into comprehensive green energy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59393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5AE3-18EB-45A4-B7F3-3E3032C3C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60ACB-A050-4EFA-B5CF-6E64E58C6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Developing report for review</a:t>
            </a:r>
          </a:p>
          <a:p>
            <a:endParaRPr lang="en-US" dirty="0"/>
          </a:p>
          <a:p>
            <a:r>
              <a:rPr lang="en-US" dirty="0"/>
              <a:t>Outreach planning for sharing project outcomes</a:t>
            </a:r>
          </a:p>
        </p:txBody>
      </p:sp>
    </p:spTree>
    <p:extLst>
      <p:ext uri="{BB962C8B-B14F-4D97-AF65-F5344CB8AC3E}">
        <p14:creationId xmlns:p14="http://schemas.microsoft.com/office/powerpoint/2010/main" val="3733336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9B3F880CD1F7418E1D39E1574DA95B" ma:contentTypeVersion="15" ma:contentTypeDescription="Create a new document." ma:contentTypeScope="" ma:versionID="819040f0e727ab96607d6ee4e43d5b6b">
  <xsd:schema xmlns:xsd="http://www.w3.org/2001/XMLSchema" xmlns:xs="http://www.w3.org/2001/XMLSchema" xmlns:p="http://schemas.microsoft.com/office/2006/metadata/properties" xmlns:ns2="7f3dd1b7-a7c7-45a3-9ea4-abf519fe07f1" xmlns:ns3="a59b4049-6a6c-4c45-b53f-dc246e92216a" targetNamespace="http://schemas.microsoft.com/office/2006/metadata/properties" ma:root="true" ma:fieldsID="73a1ecd72b19ea2258af47082f1331cd" ns2:_="" ns3:_="">
    <xsd:import namespace="7f3dd1b7-a7c7-45a3-9ea4-abf519fe07f1"/>
    <xsd:import namespace="a59b4049-6a6c-4c45-b53f-dc246e9221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dd1b7-a7c7-45a3-9ea4-abf519fe07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0b58f57-b036-48ef-9d27-58fe160320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b4049-6a6c-4c45-b53f-dc246e92216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de5748b-33af-413b-a5c8-8c9fb170967f}" ma:internalName="TaxCatchAll" ma:showField="CatchAllData" ma:web="a59b4049-6a6c-4c45-b53f-dc246e9221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3dd1b7-a7c7-45a3-9ea4-abf519fe07f1">
      <Terms xmlns="http://schemas.microsoft.com/office/infopath/2007/PartnerControls"/>
    </lcf76f155ced4ddcb4097134ff3c332f>
    <TaxCatchAll xmlns="a59b4049-6a6c-4c45-b53f-dc246e92216a" xsi:nil="true"/>
  </documentManagement>
</p:properties>
</file>

<file path=customXml/itemProps1.xml><?xml version="1.0" encoding="utf-8"?>
<ds:datastoreItem xmlns:ds="http://schemas.openxmlformats.org/officeDocument/2006/customXml" ds:itemID="{5877ACA4-FC51-4F32-AC2E-A393DCC5D9BA}"/>
</file>

<file path=customXml/itemProps2.xml><?xml version="1.0" encoding="utf-8"?>
<ds:datastoreItem xmlns:ds="http://schemas.openxmlformats.org/officeDocument/2006/customXml" ds:itemID="{37B2BA74-7C68-49B3-B61B-F4C551DF5FC3}"/>
</file>

<file path=customXml/itemProps3.xml><?xml version="1.0" encoding="utf-8"?>
<ds:datastoreItem xmlns:ds="http://schemas.openxmlformats.org/officeDocument/2006/customXml" ds:itemID="{4DB34C42-85D8-4CF1-80AF-B49BAF13942C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150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Green Energy in Mariculture project updates</vt:lpstr>
      <vt:lpstr>Project components</vt:lpstr>
      <vt:lpstr>Current work: electric propulsion analysis with Raincoast Data</vt:lpstr>
      <vt:lpstr>An internal white paper on the model is being adapted for publication.</vt:lpstr>
      <vt:lpstr>This work builds on a publication by graduate student Gus Lewis addressing electric propulsion on fishing vessels.</vt:lpstr>
      <vt:lpstr>Detailed analysis of electric loads for processing in Homer was finalized.</vt:lpstr>
      <vt:lpstr>Additional ongoing work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Chandler Kemp</dc:creator>
  <cp:lastModifiedBy>Chandler Kemp</cp:lastModifiedBy>
  <cp:revision>4</cp:revision>
  <dcterms:created xsi:type="dcterms:W3CDTF">2026-01-14T19:36:47Z</dcterms:created>
  <dcterms:modified xsi:type="dcterms:W3CDTF">2026-01-22T19:57:01Z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0x010100E69B3F880CD1F7418E1D39E1574DA95B</vt:lpwstr>
  </property>
</Properties>
</file>