
<file path=[Content_Types].xml><?xml version="1.0" encoding="utf-8"?>
<Types xmlns="http://schemas.openxmlformats.org/package/2006/content-types"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3.xml"/><Relationship Id="rId3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2.xml"/><Relationship Id="rId2" Type="http://schemas.openxmlformats.org/officeDocument/2006/relationships/viewProps" Target="viewProps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7a8f5d3e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7a8f5d3e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7a8f5d3e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7a8f5d3e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7a8f5d3e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7a8f5d3e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7a8f5d3e3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7a8f5d3e3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Governance Board Update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PWSC 2026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Marine Natural Resources Technician Program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85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4 Core courses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Intro to Oceanography + Lab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Intro to Mariculture: Taught by Angie Bowers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Intro to Marine Biology: Taught by Maile Branson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Either Technical Math or Elementary Statistics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Planned funding for 15 students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2025: 10 students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2026: 15 students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Includes field week in Seward with APMI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Marine Natural Resources Technician Program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85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Independent Research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Spring 2025: 3 funded projects</a:t>
            </a:r>
            <a:endParaRPr sz="2000">
              <a:solidFill>
                <a:schemeClr val="dk1"/>
              </a:solidFill>
            </a:endParaRPr>
          </a:p>
          <a:p>
            <a:pPr indent="-3556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■"/>
            </a:pPr>
            <a:r>
              <a:rPr lang="en" sz="2000">
                <a:solidFill>
                  <a:schemeClr val="dk1"/>
                </a:solidFill>
              </a:rPr>
              <a:t>Davis, R. Effects of Human Proximity on Soil</a:t>
            </a:r>
            <a:endParaRPr sz="2000">
              <a:solidFill>
                <a:schemeClr val="dk1"/>
              </a:solidFill>
            </a:endParaRPr>
          </a:p>
          <a:p>
            <a:pPr indent="-3556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■"/>
            </a:pPr>
            <a:r>
              <a:rPr lang="en" sz="2000">
                <a:solidFill>
                  <a:schemeClr val="dk1"/>
                </a:solidFill>
              </a:rPr>
              <a:t>Burt, R. Valdez Mariculture Survey &amp; Science Communication Campaign</a:t>
            </a:r>
            <a:endParaRPr sz="2000">
              <a:solidFill>
                <a:schemeClr val="dk1"/>
              </a:solidFill>
            </a:endParaRPr>
          </a:p>
          <a:p>
            <a:pPr indent="-3556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■"/>
            </a:pPr>
            <a:r>
              <a:rPr lang="en" sz="2000">
                <a:solidFill>
                  <a:schemeClr val="dk1"/>
                </a:solidFill>
              </a:rPr>
              <a:t>Tryon, D. ENSO Events and Alaskan Waters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Teachers/Train the Trainers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6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Summer 2025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Marine Ecology For Teachers - Valdez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Small Engines - Valdez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January 2026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Small Engines -Soldotna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Summer 2026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Marine Ecology and Mariculture For Teachers - Valdez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Marine Ecology and Mariculture For Teachers - Seward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Internships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6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Spring 2025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Timothy Derbridge with PWSRCAC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Summer 2025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Brittany Kuzma with NVE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Jane Churchill with PWSC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Charity Schandel with PWSSC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 sz="2000">
                <a:solidFill>
                  <a:schemeClr val="dk1"/>
                </a:solidFill>
              </a:rPr>
              <a:t>Sidney Yazzie with SERC and CFOS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9B3F880CD1F7418E1D39E1574DA95B" ma:contentTypeVersion="15" ma:contentTypeDescription="Create a new document." ma:contentTypeScope="" ma:versionID="819040f0e727ab96607d6ee4e43d5b6b">
  <xsd:schema xmlns:xsd="http://www.w3.org/2001/XMLSchema" xmlns:xs="http://www.w3.org/2001/XMLSchema" xmlns:p="http://schemas.microsoft.com/office/2006/metadata/properties" xmlns:ns2="7f3dd1b7-a7c7-45a3-9ea4-abf519fe07f1" xmlns:ns3="a59b4049-6a6c-4c45-b53f-dc246e92216a" targetNamespace="http://schemas.microsoft.com/office/2006/metadata/properties" ma:root="true" ma:fieldsID="73a1ecd72b19ea2258af47082f1331cd" ns2:_="" ns3:_="">
    <xsd:import namespace="7f3dd1b7-a7c7-45a3-9ea4-abf519fe07f1"/>
    <xsd:import namespace="a59b4049-6a6c-4c45-b53f-dc246e9221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3dd1b7-a7c7-45a3-9ea4-abf519fe07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0b58f57-b036-48ef-9d27-58fe160320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9b4049-6a6c-4c45-b53f-dc246e92216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de5748b-33af-413b-a5c8-8c9fb170967f}" ma:internalName="TaxCatchAll" ma:showField="CatchAllData" ma:web="a59b4049-6a6c-4c45-b53f-dc246e9221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3dd1b7-a7c7-45a3-9ea4-abf519fe07f1">
      <Terms xmlns="http://schemas.microsoft.com/office/infopath/2007/PartnerControls"/>
    </lcf76f155ced4ddcb4097134ff3c332f>
    <TaxCatchAll xmlns="a59b4049-6a6c-4c45-b53f-dc246e92216a" xsi:nil="true"/>
  </documentManagement>
</p:properties>
</file>

<file path=customXml/itemProps1.xml><?xml version="1.0" encoding="utf-8"?>
<ds:datastoreItem xmlns:ds="http://schemas.openxmlformats.org/officeDocument/2006/customXml" ds:itemID="{29B7222B-19E7-4D00-BBB4-844649706A7D}"/>
</file>

<file path=customXml/itemProps2.xml><?xml version="1.0" encoding="utf-8"?>
<ds:datastoreItem xmlns:ds="http://schemas.openxmlformats.org/officeDocument/2006/customXml" ds:itemID="{7981BB17-D2BC-478C-BB82-F02A4149A4CA}"/>
</file>

<file path=customXml/itemProps3.xml><?xml version="1.0" encoding="utf-8"?>
<ds:datastoreItem xmlns:ds="http://schemas.openxmlformats.org/officeDocument/2006/customXml" ds:itemID="{74ACC67E-EA7D-485D-8D71-5FE4DFC61C5A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0x010100E69B3F880CD1F7418E1D39E1574DA95B</vt:lpwstr>
  </property>
</Properties>
</file>